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90" r:id="rId2"/>
    <p:sldId id="301" r:id="rId3"/>
    <p:sldId id="310" r:id="rId4"/>
    <p:sldId id="311" r:id="rId5"/>
    <p:sldId id="303" r:id="rId6"/>
    <p:sldId id="304" r:id="rId7"/>
    <p:sldId id="306" r:id="rId8"/>
    <p:sldId id="307" r:id="rId9"/>
    <p:sldId id="308" r:id="rId10"/>
    <p:sldId id="329" r:id="rId11"/>
    <p:sldId id="339" r:id="rId12"/>
    <p:sldId id="332" r:id="rId13"/>
    <p:sldId id="333" r:id="rId14"/>
    <p:sldId id="334" r:id="rId15"/>
    <p:sldId id="335" r:id="rId16"/>
    <p:sldId id="336" r:id="rId17"/>
    <p:sldId id="337" r:id="rId18"/>
    <p:sldId id="338" r:id="rId19"/>
    <p:sldId id="330" r:id="rId20"/>
    <p:sldId id="313" r:id="rId21"/>
    <p:sldId id="318" r:id="rId22"/>
    <p:sldId id="317" r:id="rId23"/>
    <p:sldId id="319" r:id="rId24"/>
    <p:sldId id="321" r:id="rId25"/>
    <p:sldId id="320" r:id="rId26"/>
    <p:sldId id="322" r:id="rId27"/>
    <p:sldId id="327" r:id="rId28"/>
    <p:sldId id="328" r:id="rId29"/>
    <p:sldId id="32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ext uri="{19B8F6BF-5375-455C-9EA6-DF929625EA0E}">
        <p15:presenceInfo xmlns:p15="http://schemas.microsoft.com/office/powerpoint/2012/main" userId="Anwari, Mahruk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85" autoAdjust="0"/>
    <p:restoredTop sz="97121" autoAdjust="0"/>
  </p:normalViewPr>
  <p:slideViewPr>
    <p:cSldViewPr snapToGrid="0" snapToObjects="1">
      <p:cViewPr varScale="1">
        <p:scale>
          <a:sx n="126" d="100"/>
          <a:sy n="126" d="100"/>
        </p:scale>
        <p:origin x="138" y="2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t>
        <a:bodyPr/>
        <a:lstStyle/>
        <a:p>
          <a:endParaRPr lang="de-DE"/>
        </a:p>
      </dgm:t>
    </dgm:pt>
    <dgm:pt modelId="{10FB17FA-16C2-404D-89F7-F1005746CE05}" type="pres">
      <dgm:prSet presAssocID="{2A06F7A8-FB60-F044-B91A-6A41F293A8A7}" presName="node" presStyleLbl="node1" presStyleIdx="0" presStyleCnt="7" custScaleX="136015">
        <dgm:presLayoutVars>
          <dgm:bulletEnabled val="1"/>
        </dgm:presLayoutVars>
      </dgm:prSet>
      <dgm:spPr/>
      <dgm:t>
        <a:bodyPr/>
        <a:lstStyle/>
        <a:p>
          <a:endParaRPr lang="de-DE"/>
        </a:p>
      </dgm:t>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t>
        <a:bodyPr/>
        <a:lstStyle/>
        <a:p>
          <a:endParaRPr lang="de-DE"/>
        </a:p>
      </dgm:t>
    </dgm:pt>
    <dgm:pt modelId="{AF859C16-EE9B-E246-8D5F-A914BBCBA64E}" type="pres">
      <dgm:prSet presAssocID="{D7F63BC2-6AAD-9348-9DEA-878557BEA07D}" presName="node" presStyleLbl="node1" presStyleIdx="1" presStyleCnt="7" custScaleX="192448">
        <dgm:presLayoutVars>
          <dgm:bulletEnabled val="1"/>
        </dgm:presLayoutVars>
      </dgm:prSet>
      <dgm:spPr/>
      <dgm:t>
        <a:bodyPr/>
        <a:lstStyle/>
        <a:p>
          <a:endParaRPr lang="de-DE"/>
        </a:p>
      </dgm:t>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t>
        <a:bodyPr/>
        <a:lstStyle/>
        <a:p>
          <a:endParaRPr lang="de-DE"/>
        </a:p>
      </dgm:t>
    </dgm:pt>
    <dgm:pt modelId="{465241EE-8F55-064D-B736-9A73EEEFA11A}" type="pres">
      <dgm:prSet presAssocID="{C9436DD3-E68F-654A-B340-301FB2A99927}" presName="node" presStyleLbl="node1" presStyleIdx="2" presStyleCnt="7" custScaleX="176039">
        <dgm:presLayoutVars>
          <dgm:bulletEnabled val="1"/>
        </dgm:presLayoutVars>
      </dgm:prSet>
      <dgm:spPr/>
      <dgm:t>
        <a:bodyPr/>
        <a:lstStyle/>
        <a:p>
          <a:endParaRPr lang="de-DE"/>
        </a:p>
      </dgm:t>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t>
        <a:bodyPr/>
        <a:lstStyle/>
        <a:p>
          <a:endParaRPr lang="de-DE"/>
        </a:p>
      </dgm:t>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t>
        <a:bodyPr/>
        <a:lstStyle/>
        <a:p>
          <a:endParaRPr lang="de-DE"/>
        </a:p>
      </dgm:t>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t>
        <a:bodyPr/>
        <a:lstStyle/>
        <a:p>
          <a:endParaRPr lang="de-DE"/>
        </a:p>
      </dgm:t>
    </dgm:pt>
    <dgm:pt modelId="{DA633D2B-BFDC-FE44-A754-83157ADF45BE}" type="pres">
      <dgm:prSet presAssocID="{CC3FBF60-09F7-794D-8900-D8D5BB93BA72}" presName="node" presStyleLbl="node1" presStyleIdx="4" presStyleCnt="7" custScaleX="152003">
        <dgm:presLayoutVars>
          <dgm:bulletEnabled val="1"/>
        </dgm:presLayoutVars>
      </dgm:prSet>
      <dgm:spPr/>
      <dgm:t>
        <a:bodyPr/>
        <a:lstStyle/>
        <a:p>
          <a:endParaRPr lang="de-DE"/>
        </a:p>
      </dgm:t>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t>
        <a:bodyPr/>
        <a:lstStyle/>
        <a:p>
          <a:endParaRPr lang="de-DE"/>
        </a:p>
      </dgm:t>
    </dgm:pt>
    <dgm:pt modelId="{83063AD6-393D-3440-9CC0-B017AC52228B}" type="pres">
      <dgm:prSet presAssocID="{9C4F5603-2C75-7840-AFDA-533742937C19}" presName="node" presStyleLbl="node1" presStyleIdx="5" presStyleCnt="7" custScaleX="136015">
        <dgm:presLayoutVars>
          <dgm:bulletEnabled val="1"/>
        </dgm:presLayoutVars>
      </dgm:prSet>
      <dgm:spPr/>
      <dgm:t>
        <a:bodyPr/>
        <a:lstStyle/>
        <a:p>
          <a:endParaRPr lang="de-DE"/>
        </a:p>
      </dgm:t>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t>
        <a:bodyPr/>
        <a:lstStyle/>
        <a:p>
          <a:endParaRPr lang="de-DE"/>
        </a:p>
      </dgm:t>
    </dgm:pt>
    <dgm:pt modelId="{1A9F25DE-46F1-2F47-AA23-BCD3AEDADBFA}" type="pres">
      <dgm:prSet presAssocID="{045969BF-3971-C046-8673-41D2DC6F0067}" presName="node" presStyleLbl="node1" presStyleIdx="6" presStyleCnt="7" custScaleX="197605">
        <dgm:presLayoutVars>
          <dgm:bulletEnabled val="1"/>
        </dgm:presLayoutVars>
      </dgm:prSet>
      <dgm:spPr/>
      <dgm:t>
        <a:bodyPr/>
        <a:lstStyle/>
        <a:p>
          <a:endParaRPr lang="de-DE"/>
        </a:p>
      </dgm:t>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t>
        <a:bodyPr/>
        <a:lstStyle/>
        <a:p>
          <a:endParaRPr lang="de-DE"/>
        </a:p>
      </dgm:t>
    </dgm:pt>
  </dgm:ptLst>
  <dgm:cxnLst>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050C66C4-BD64-D041-AB7A-F6D8BD06B1D2}" srcId="{320F5E43-FB3F-244B-B6B4-E279CE7AAC37}" destId="{D7F63BC2-6AAD-9348-9DEA-878557BEA07D}" srcOrd="1" destOrd="0" parTransId="{5D656FC1-0C47-D340-BCDF-4AA1C9488965}" sibTransId="{3EDB991E-5CFE-684A-936A-9397EE6EA46F}"/>
    <dgm:cxn modelId="{C5C74547-B4E2-C74D-91C3-9E8691366254}" type="presOf" srcId="{D7F63BC2-6AAD-9348-9DEA-878557BEA07D}" destId="{AF859C16-EE9B-E246-8D5F-A914BBCBA64E}" srcOrd="0" destOrd="0" presId="urn:microsoft.com/office/officeart/2005/8/layout/cycle5"/>
    <dgm:cxn modelId="{F2769F9F-6CCA-6F48-AFC9-386E7C054FB4}" type="presOf" srcId="{9B058513-C5E5-7E4E-B657-21C15D0101C5}" destId="{6F7E525E-2DA5-A04E-BA87-9987B707CD22}" srcOrd="0" destOrd="0" presId="urn:microsoft.com/office/officeart/2005/8/layout/cycle5"/>
    <dgm:cxn modelId="{D2840CC8-3747-374D-A902-6FA105A1F912}" type="presOf" srcId="{CC3FBF60-09F7-794D-8900-D8D5BB93BA72}" destId="{DA633D2B-BFDC-FE44-A754-83157ADF45BE}" srcOrd="0" destOrd="0" presId="urn:microsoft.com/office/officeart/2005/8/layout/cycle5"/>
    <dgm:cxn modelId="{E3F21B11-1C07-A64C-9F97-6D9019F94DB5}" type="presOf" srcId="{320F5E43-FB3F-244B-B6B4-E279CE7AAC37}" destId="{26E15CB4-2648-9E45-A312-5978AED027BF}" srcOrd="0" destOrd="0" presId="urn:microsoft.com/office/officeart/2005/8/layout/cycle5"/>
    <dgm:cxn modelId="{757EDAEF-31D7-2742-8977-9CD6C30342C6}" type="presOf" srcId="{3EDB991E-5CFE-684A-936A-9397EE6EA46F}" destId="{8F3C1182-1139-3A49-AF08-B110EA8588C8}"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64DE2283-DC21-944D-A2FB-2747545BFF09}" type="presOf" srcId="{045969BF-3971-C046-8673-41D2DC6F0067}" destId="{1A9F25DE-46F1-2F47-AA23-BCD3AEDADBFA}"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B2EB3055-741D-084D-8C43-22EF102D1219}" type="presOf" srcId="{2D5C533A-8B93-8640-9141-1DE52F1AD0AF}" destId="{390AF03E-7F0B-8E42-A360-201598A609D6}"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7E712C29-932A-4440-B617-B9E27DE84B71}" type="presOf" srcId="{9C4F5603-2C75-7840-AFDA-533742937C19}" destId="{83063AD6-393D-3440-9CC0-B017AC52228B}" srcOrd="0" destOrd="0" presId="urn:microsoft.com/office/officeart/2005/8/layout/cycle5"/>
    <dgm:cxn modelId="{8FAE003A-5E80-1943-951F-F651E51D0A2D}" type="presOf" srcId="{368DA711-3A58-F943-9B33-A6D20AA2C311}" destId="{B50E9476-A0E0-A541-91F1-513FACC60ED2}"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de-DE"/>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de-DE"/>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de-DE"/>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de-DE"/>
        </a:p>
      </dgm:t>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t>
        <a:bodyPr/>
        <a:lstStyle/>
        <a:p>
          <a:endParaRPr lang="de-DE"/>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DBB40AE-F10A-204F-B42F-F639E793B8B9}">
      <dgm:prSet phldrT="[Text]"/>
      <dgm:spPr/>
      <dgm:t>
        <a:bodyPr/>
        <a:lstStyle/>
        <a:p>
          <a:r>
            <a:rPr lang="en-GB" dirty="0"/>
            <a:t>Code Convention</a:t>
          </a:r>
        </a:p>
      </dgm:t>
    </dgm:pt>
    <dgm:pt modelId="{46153130-F30E-5B46-BF0F-0C1F2F87CE4C}" type="parTrans" cxnId="{217CC0E1-9AE6-E646-81F2-D02A3C213442}">
      <dgm:prSet/>
      <dgm:spPr/>
      <dgm:t>
        <a:bodyPr/>
        <a:lstStyle/>
        <a:p>
          <a:endParaRPr lang="en-GB"/>
        </a:p>
      </dgm:t>
    </dgm:pt>
    <dgm:pt modelId="{B7DD3074-DAF7-0E49-BA32-F9DE809F2A99}" type="sibTrans" cxnId="{217CC0E1-9AE6-E646-81F2-D02A3C213442}">
      <dgm:prSet/>
      <dgm:spPr/>
      <dgm:t>
        <a:bodyPr/>
        <a:lstStyle/>
        <a:p>
          <a:endParaRPr lang="en-GB"/>
        </a:p>
      </dgm:t>
    </dgm:pt>
    <dgm:pt modelId="{5C0876C1-2E67-474D-BBE2-DD260482B00D}">
      <dgm:prSet phldrT="[Text]"/>
      <dgm:spPr/>
      <dgm:t>
        <a:bodyPr/>
        <a:lstStyle/>
        <a:p>
          <a:r>
            <a:rPr lang="en-GB" dirty="0"/>
            <a:t>Naming Convention</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6">
        <dgm:presLayoutVars>
          <dgm:chMax val="0"/>
          <dgm:chPref val="0"/>
          <dgm:bulletEnabled val="1"/>
        </dgm:presLayoutVars>
      </dgm:prSet>
      <dgm:spPr/>
      <dgm:t>
        <a:bodyPr/>
        <a:lstStyle/>
        <a:p>
          <a:endParaRPr lang="de-DE"/>
        </a:p>
      </dgm:t>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6">
        <dgm:presLayoutVars>
          <dgm:chMax val="0"/>
          <dgm:chPref val="0"/>
          <dgm:bulletEnabled val="1"/>
        </dgm:presLayoutVars>
      </dgm:prSet>
      <dgm:spPr/>
      <dgm:t>
        <a:bodyPr/>
        <a:lstStyle/>
        <a:p>
          <a:endParaRPr lang="de-DE"/>
        </a:p>
      </dgm:t>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6">
        <dgm:presLayoutVars>
          <dgm:chMax val="0"/>
          <dgm:chPref val="0"/>
          <dgm:bulletEnabled val="1"/>
        </dgm:presLayoutVars>
      </dgm:prSet>
      <dgm:spPr/>
      <dgm:t>
        <a:bodyPr/>
        <a:lstStyle/>
        <a:p>
          <a:endParaRPr lang="de-DE"/>
        </a:p>
      </dgm:t>
    </dgm:pt>
    <dgm:pt modelId="{56F521D2-EA65-0B45-9183-795D8AD28145}" type="pres">
      <dgm:prSet presAssocID="{688B48E1-70B7-1A44-97D0-642BC50155F9}" presName="parTxOnlySpace" presStyleCnt="0"/>
      <dgm:spPr/>
    </dgm:pt>
    <dgm:pt modelId="{28D90475-91EC-C743-93DA-925EEBC753C3}" type="pres">
      <dgm:prSet presAssocID="{5DBB40AE-F10A-204F-B42F-F639E793B8B9}" presName="parTxOnly" presStyleLbl="node1" presStyleIdx="3" presStyleCnt="6">
        <dgm:presLayoutVars>
          <dgm:chMax val="0"/>
          <dgm:chPref val="0"/>
          <dgm:bulletEnabled val="1"/>
        </dgm:presLayoutVars>
      </dgm:prSet>
      <dgm:spPr/>
      <dgm:t>
        <a:bodyPr/>
        <a:lstStyle/>
        <a:p>
          <a:endParaRPr lang="de-DE"/>
        </a:p>
      </dgm:t>
    </dgm:pt>
    <dgm:pt modelId="{30E5094E-44C7-114F-A3C5-9BBDA96570F6}" type="pres">
      <dgm:prSet presAssocID="{B7DD3074-DAF7-0E49-BA32-F9DE809F2A99}" presName="parTxOnlySpace" presStyleCnt="0"/>
      <dgm:spPr/>
    </dgm:pt>
    <dgm:pt modelId="{297660BD-1C70-F24F-B5DD-DA540AF13314}" type="pres">
      <dgm:prSet presAssocID="{5C0876C1-2E67-474D-BBE2-DD260482B00D}" presName="parTxOnly" presStyleLbl="node1" presStyleIdx="4" presStyleCnt="6">
        <dgm:presLayoutVars>
          <dgm:chMax val="0"/>
          <dgm:chPref val="0"/>
          <dgm:bulletEnabled val="1"/>
        </dgm:presLayoutVars>
      </dgm:prSet>
      <dgm:spPr/>
      <dgm:t>
        <a:bodyPr/>
        <a:lstStyle/>
        <a:p>
          <a:endParaRPr lang="de-DE"/>
        </a:p>
      </dgm:t>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5" presStyleCnt="6">
        <dgm:presLayoutVars>
          <dgm:chMax val="0"/>
          <dgm:chPref val="0"/>
          <dgm:bulletEnabled val="1"/>
        </dgm:presLayoutVars>
      </dgm:prSet>
      <dgm:spPr/>
      <dgm:t>
        <a:bodyPr/>
        <a:lstStyle/>
        <a:p>
          <a:endParaRPr lang="de-DE"/>
        </a:p>
      </dgm:t>
    </dgm:pt>
  </dgm:ptLst>
  <dgm:cxnLst>
    <dgm:cxn modelId="{17438FA4-ED23-4040-988A-E66FE8CDAE4A}" srcId="{2F0C267E-2B2C-6345-865F-32E92CB33EE9}" destId="{736674A5-2D09-9F45-99E9-566985E21B33}" srcOrd="5" destOrd="0" parTransId="{227D2985-998C-2C4E-993D-DB8574AFCDEC}" sibTransId="{7DC35FD8-2F80-BD49-8F63-60FEC1CF010E}"/>
    <dgm:cxn modelId="{90A253CD-1846-DF4E-93D4-F0F02B76E05F}" srcId="{2F0C267E-2B2C-6345-865F-32E92CB33EE9}" destId="{3DC8F5E2-C38A-F144-A841-DD8571CC05DB}" srcOrd="1" destOrd="0" parTransId="{652C2579-8F45-B645-8697-B921E3DB16A4}" sibTransId="{196456CD-79D4-3948-A556-94724FFDAD17}"/>
    <dgm:cxn modelId="{A2D7F31C-A4C9-0142-A925-ABE15EC0D81F}" type="presOf" srcId="{4F2D664F-6701-C540-9F34-61CAC7B3C3BE}" destId="{10D108B4-06D7-824C-B1F1-477F1AEA674D}" srcOrd="0" destOrd="0" presId="urn:microsoft.com/office/officeart/2005/8/layout/chevron1"/>
    <dgm:cxn modelId="{FE37D161-FD85-1B42-A168-5ECE0DA5A215}" srcId="{2F0C267E-2B2C-6345-865F-32E92CB33EE9}" destId="{5C0876C1-2E67-474D-BBE2-DD260482B00D}" srcOrd="4"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A2B26783-97F1-8B4C-AA41-03638EE748B0}" type="presOf" srcId="{2F0C267E-2B2C-6345-865F-32E92CB33EE9}" destId="{4B7A1667-20AF-6544-84CF-09FD6AB1F662}" srcOrd="0" destOrd="0" presId="urn:microsoft.com/office/officeart/2005/8/layout/chevron1"/>
    <dgm:cxn modelId="{217CC0E1-9AE6-E646-81F2-D02A3C213442}" srcId="{2F0C267E-2B2C-6345-865F-32E92CB33EE9}" destId="{5DBB40AE-F10A-204F-B42F-F639E793B8B9}" srcOrd="3" destOrd="0" parTransId="{46153130-F30E-5B46-BF0F-0C1F2F87CE4C}" sibTransId="{B7DD3074-DAF7-0E49-BA32-F9DE809F2A99}"/>
    <dgm:cxn modelId="{56005E59-D030-A041-ADF1-F8030023D149}" srcId="{2F0C267E-2B2C-6345-865F-32E92CB33EE9}" destId="{4F2D664F-6701-C540-9F34-61CAC7B3C3BE}" srcOrd="0" destOrd="0" parTransId="{B6BC976F-253F-BC49-8AF5-B466F2C68687}" sibTransId="{60D4821A-A102-DD40-944B-45BD6F2C0E97}"/>
    <dgm:cxn modelId="{45250FD1-28C1-D94F-AD82-4020E73CA388}" type="presOf" srcId="{5C0876C1-2E67-474D-BBE2-DD260482B00D}" destId="{297660BD-1C70-F24F-B5DD-DA540AF13314}" srcOrd="0" destOrd="0" presId="urn:microsoft.com/office/officeart/2005/8/layout/chevron1"/>
    <dgm:cxn modelId="{98666EA1-C775-4444-B4C5-C062BC09C074}" type="presOf" srcId="{5DBB40AE-F10A-204F-B42F-F639E793B8B9}" destId="{28D90475-91EC-C743-93DA-925EEBC753C3}"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952EC809-552D-CF4A-A812-A9BB9E3047F4}" type="presParOf" srcId="{4B7A1667-20AF-6544-84CF-09FD6AB1F662}" destId="{28D90475-91EC-C743-93DA-925EEBC753C3}" srcOrd="6" destOrd="0" presId="urn:microsoft.com/office/officeart/2005/8/layout/chevron1"/>
    <dgm:cxn modelId="{E67E7F91-269B-6947-8BE0-FB3582329248}" type="presParOf" srcId="{4B7A1667-20AF-6544-84CF-09FD6AB1F662}" destId="{30E5094E-44C7-114F-A3C5-9BBDA96570F6}" srcOrd="7" destOrd="0" presId="urn:microsoft.com/office/officeart/2005/8/layout/chevron1"/>
    <dgm:cxn modelId="{6CC5A54D-1D96-8549-9607-CD71C8848544}" type="presParOf" srcId="{4B7A1667-20AF-6544-84CF-09FD6AB1F662}" destId="{297660BD-1C70-F24F-B5DD-DA540AF13314}" srcOrd="8" destOrd="0" presId="urn:microsoft.com/office/officeart/2005/8/layout/chevron1"/>
    <dgm:cxn modelId="{37A38CB5-2960-FF48-AF20-DC9AA17C5EE2}" type="presParOf" srcId="{4B7A1667-20AF-6544-84CF-09FD6AB1F662}" destId="{4CE9C592-1942-CB4D-9393-F54F52FD053B}" srcOrd="9" destOrd="0" presId="urn:microsoft.com/office/officeart/2005/8/layout/chevron1"/>
    <dgm:cxn modelId="{934510B0-AB52-244E-9BA8-946AD9C240BC}" type="presParOf" srcId="{4B7A1667-20AF-6544-84CF-09FD6AB1F662}" destId="{B2D250AD-1FBB-0C49-90A5-F8348F9C0DD4}"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Findings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de-DE"/>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t>
        <a:bodyPr/>
        <a:lstStyle/>
        <a:p>
          <a:endParaRPr lang="de-DE"/>
        </a:p>
      </dgm:t>
    </dgm:pt>
    <dgm:pt modelId="{075D174B-272E-0C48-B06A-48642EF3C6C8}" type="pres">
      <dgm:prSet presAssocID="{B1BEC3C0-6188-EC49-A514-C0436B53070B}" presName="desTx" presStyleLbl="alignAccFollowNode1" presStyleIdx="0" presStyleCnt="2">
        <dgm:presLayoutVars>
          <dgm:bulletEnabled val="1"/>
        </dgm:presLayoutVars>
      </dgm:prSet>
      <dgm:spPr/>
      <dgm:t>
        <a:bodyPr/>
        <a:lstStyle/>
        <a:p>
          <a:endParaRPr lang="de-DE"/>
        </a:p>
      </dgm:t>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t>
        <a:bodyPr/>
        <a:lstStyle/>
        <a:p>
          <a:endParaRPr lang="de-DE"/>
        </a:p>
      </dgm:t>
    </dgm:pt>
    <dgm:pt modelId="{5637CBF4-7A55-394D-93ED-13B6C022B9F0}" type="pres">
      <dgm:prSet presAssocID="{36216EF9-4AD4-C241-8049-ACCEA26CA152}" presName="desTx" presStyleLbl="alignAccFollowNode1" presStyleIdx="1" presStyleCnt="2">
        <dgm:presLayoutVars>
          <dgm:bulletEnabled val="1"/>
        </dgm:presLayoutVars>
      </dgm:prSet>
      <dgm:spPr/>
      <dgm:t>
        <a:bodyPr/>
        <a:lstStyle/>
        <a:p>
          <a:endParaRPr lang="de-DE"/>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t>
        <a:bodyPr/>
        <a:lstStyle/>
        <a:p>
          <a:endParaRPr lang="de-DE"/>
        </a:p>
      </dgm:t>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t>
        <a:bodyPr/>
        <a:lstStyle/>
        <a:p>
          <a:endParaRPr lang="de-DE"/>
        </a:p>
      </dgm:t>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t>
        <a:bodyPr/>
        <a:lstStyle/>
        <a:p>
          <a:endParaRPr lang="de-DE"/>
        </a:p>
      </dgm:t>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t>
        <a:bodyPr/>
        <a:lstStyle/>
        <a:p>
          <a:endParaRPr lang="de-DE"/>
        </a:p>
      </dgm:t>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t>
        <a:bodyPr/>
        <a:lstStyle/>
        <a:p>
          <a:endParaRPr lang="de-DE"/>
        </a:p>
      </dgm:t>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t>
        <a:bodyPr/>
        <a:lstStyle/>
        <a:p>
          <a:endParaRPr lang="de-DE"/>
        </a:p>
      </dgm:t>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t>
        <a:bodyPr/>
        <a:lstStyle/>
        <a:p>
          <a:endParaRPr lang="de-DE"/>
        </a:p>
      </dgm:t>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t>
        <a:bodyPr/>
        <a:lstStyle/>
        <a:p>
          <a:endParaRPr lang="de-DE"/>
        </a:p>
      </dgm:t>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t>
        <a:bodyPr/>
        <a:lstStyle/>
        <a:p>
          <a:endParaRPr lang="de-DE"/>
        </a:p>
      </dgm:t>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t>
        <a:bodyPr/>
        <a:lstStyle/>
        <a:p>
          <a:endParaRPr lang="de-DE"/>
        </a:p>
      </dgm:t>
    </dgm:pt>
  </dgm:ptLst>
  <dgm:cxnLst>
    <dgm:cxn modelId="{93A5B23F-7A9A-9848-A3B1-D2CD3874A7ED}" type="presOf" srcId="{E157C2C3-FAD5-DD43-9E7C-8A6DA0166EDB}" destId="{7CF99B92-7389-3E41-910B-D20ABD8408A5}" srcOrd="0" destOrd="0" presId="urn:microsoft.com/office/officeart/2005/8/layout/lProcess3"/>
    <dgm:cxn modelId="{5F7E769D-3260-F749-A00E-D0A39B5B1B28}" type="presOf" srcId="{111F8960-A3D7-E846-9EF0-6AFC5849B4B3}" destId="{8DC34918-EEB9-274F-90A1-8D8341818138}" srcOrd="0" destOrd="0" presId="urn:microsoft.com/office/officeart/2005/8/layout/lProcess3"/>
    <dgm:cxn modelId="{97BEC524-AD49-D14B-AD58-4BD240D180C2}" srcId="{16CC8435-9648-6544-B4C6-2E50941E2E7A}" destId="{E6DD5114-D00D-F041-8D6D-FF4BE51777FB}" srcOrd="1" destOrd="0" parTransId="{94BD3FAD-DCE8-0D46-ACF9-9042D61F2AD6}" sibTransId="{7A990270-EB53-4E4C-8A3F-230ED22C8E53}"/>
    <dgm:cxn modelId="{AC27B1AB-94FA-3F49-B219-CE6C6D35D2F0}" type="presOf" srcId="{B0CD8A83-73E7-AB48-93AA-726A15FC0F06}" destId="{FDBC4A16-0620-874E-9A85-E7D1254E13F3}" srcOrd="0" destOrd="0" presId="urn:microsoft.com/office/officeart/2005/8/layout/lProcess3"/>
    <dgm:cxn modelId="{CD9DDA05-F5D7-E846-85BF-2D0B0773A6B6}" srcId="{E477D31D-F68B-674D-B29B-3975DE404614}" destId="{B0CD8A83-73E7-AB48-93AA-726A15FC0F06}" srcOrd="0" destOrd="0" parTransId="{5EBCFFFA-6E75-B841-8337-E69AD9391B98}" sibTransId="{EA42F332-224A-EC40-8564-91BE82232E42}"/>
    <dgm:cxn modelId="{D69A59DE-0F3B-F944-B1F2-C68167635892}" srcId="{D0048DAD-E11A-0847-BE85-1FC0C6F392F2}" destId="{E477D31D-F68B-674D-B29B-3975DE404614}" srcOrd="0" destOrd="0" parTransId="{12963569-D4ED-0947-A186-64CB5E7024AF}" sibTransId="{FF81918A-AF73-344F-89B0-17CB91A2C441}"/>
    <dgm:cxn modelId="{AD6C7586-7FD1-EA4E-A5F4-E11C6699B37B}" srcId="{E157C2C3-FAD5-DD43-9E7C-8A6DA0166EDB}" destId="{A0AF78EF-D5EF-0D4D-BB05-F475C07273F8}" srcOrd="0" destOrd="0" parTransId="{1C6576FA-9CBA-E145-ABD4-4D5595A5D68E}" sibTransId="{305A5624-2F93-1849-A740-E818251B1F42}"/>
    <dgm:cxn modelId="{0586C60A-4845-034F-A513-A79F1A726CF6}" srcId="{16CC8435-9648-6544-B4C6-2E50941E2E7A}" destId="{111F8960-A3D7-E846-9EF0-6AFC5849B4B3}" srcOrd="0" destOrd="0" parTransId="{42F80132-F407-484B-A18A-DECE0845A188}" sibTransId="{44273E97-AE77-624B-A290-E954D84F766F}"/>
    <dgm:cxn modelId="{BDA754E1-8287-5349-AA8C-3EC1D04A6138}" type="presOf" srcId="{1A808FF7-EE7F-B04D-9E45-729A8B89D42A}" destId="{5358A455-10DB-5744-95D9-95616FF6057D}" srcOrd="0" destOrd="0" presId="urn:microsoft.com/office/officeart/2005/8/layout/lProcess3"/>
    <dgm:cxn modelId="{F1D83581-2740-ED47-A9B8-57668E5071F9}" type="presOf" srcId="{E6DD5114-D00D-F041-8D6D-FF4BE51777FB}" destId="{89D45AC6-35C0-3041-8C62-4757704BBAA9}"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8FFCBEFA-C7F6-B642-B19B-B887D18B802F}" type="presOf" srcId="{CBD8B8C5-C9F8-904F-A9B2-8D22FA71ACE6}" destId="{4BFB138E-DD28-6D4B-B347-47AA2780586C}" srcOrd="0" destOrd="0" presId="urn:microsoft.com/office/officeart/2005/8/layout/lProcess3"/>
    <dgm:cxn modelId="{BCBBF376-9B0B-504B-B002-A569CACE7CB9}" srcId="{D0048DAD-E11A-0847-BE85-1FC0C6F392F2}" destId="{16CC8435-9648-6544-B4C6-2E50941E2E7A}" srcOrd="2" destOrd="0" parTransId="{098C205F-10C3-D648-8742-F0C02622B610}" sibTransId="{83BE1914-1412-C340-868F-5C437FE70822}"/>
    <dgm:cxn modelId="{8F03B71E-E6B2-1E40-BB22-B8642F260956}" srcId="{E477D31D-F68B-674D-B29B-3975DE404614}" destId="{CBD8B8C5-C9F8-904F-A9B2-8D22FA71ACE6}" srcOrd="1" destOrd="0" parTransId="{4DF29FA8-6C9A-7F41-80F9-A193B8A0EE1B}" sibTransId="{EF2F5EC4-1C22-B441-9847-4833567CB448}"/>
    <dgm:cxn modelId="{48433A76-931D-1946-81C6-694A129301BB}" srcId="{D0048DAD-E11A-0847-BE85-1FC0C6F392F2}" destId="{E157C2C3-FAD5-DD43-9E7C-8A6DA0166EDB}" srcOrd="1" destOrd="0" parTransId="{C270D321-E660-8049-B44A-5AE469429187}" sibTransId="{3C8DC78F-1488-6340-9FAA-344D5935B03C}"/>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t>
        <a:bodyPr/>
        <a:lstStyle/>
        <a:p>
          <a:endParaRPr lang="de-DE"/>
        </a:p>
      </dgm:t>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1" presStyleCnt="3">
        <dgm:presLayoutVars>
          <dgm:bulletEnabled val="1"/>
        </dgm:presLayoutVars>
      </dgm:prSet>
      <dgm:spPr/>
      <dgm:t>
        <a:bodyPr/>
        <a:lstStyle/>
        <a:p>
          <a:endParaRPr lang="de-DE"/>
        </a:p>
      </dgm:t>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t>
        <a:bodyPr/>
        <a:lstStyle/>
        <a:p>
          <a:endParaRPr lang="de-DE"/>
        </a:p>
      </dgm:t>
    </dgm:pt>
    <dgm:pt modelId="{77D97388-8041-144E-A20A-91FFECF8A04A}" type="pres">
      <dgm:prSet presAssocID="{A775684B-C938-CC4F-91CD-A2A59F769169}" presName="descendantText" presStyleLbl="alignAccFollowNode1" presStyleIdx="2" presStyleCnt="3">
        <dgm:presLayoutVars>
          <dgm:bulletEnabled val="1"/>
        </dgm:presLayoutVars>
      </dgm:prSet>
      <dgm:spPr/>
      <dgm:t>
        <a:bodyPr/>
        <a:lstStyle/>
        <a:p>
          <a:endParaRPr lang="de-DE"/>
        </a:p>
      </dgm:t>
    </dgm:pt>
  </dgm:ptLst>
  <dgm:cxnLst>
    <dgm:cxn modelId="{D7DAF75F-F499-0247-948B-AC8BFB754A5A}" type="presOf" srcId="{A775684B-C938-CC4F-91CD-A2A59F769169}" destId="{4017E0B5-8F21-DC46-8244-03DE529B320C}"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87A8490A-45AE-DA41-945F-8CD0F7A35C4D}" type="presOf" srcId="{9FAD5CB5-75C5-0844-8999-13D2D872CAAA}" destId="{468E414A-9B14-874A-AB5A-2FF4C77FF4EA}" srcOrd="0" destOrd="0"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0D96437E-A5BB-1645-8C11-192B44536F2B}" srcId="{A775684B-C938-CC4F-91CD-A2A59F769169}" destId="{40583FDB-52EA-E943-9869-0BDC651EB516}" srcOrd="1" destOrd="0" parTransId="{63C22FE4-C681-7345-9B03-EE06F651126C}" sibTransId="{466FACDB-6C93-A84A-B404-0921B036CB5F}"/>
    <dgm:cxn modelId="{68843E8F-781C-3F45-916C-4650267B982B}" type="presOf" srcId="{956EBFD4-7A9B-554F-AF4B-D713064549DB}" destId="{CF61AD20-8FDB-FE49-91F6-D6D29F2A88BF}" srcOrd="0" destOrd="1"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1"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DECAFFE-1A96-4D4F-B256-CB4471EBF659}" srcId="{A775684B-C938-CC4F-91CD-A2A59F769169}" destId="{CE4B2109-E016-1545-BF20-BFCD8965950B}" srcOrd="0" destOrd="0" parTransId="{4CD59577-CE7F-8041-A8A6-D031EEDFA2F0}" sibTransId="{81F21C55-ED10-BC41-814A-7739B0782BB7}"/>
    <dgm:cxn modelId="{657E7A92-7EB4-C54B-ABD6-C84AC9ADFE5B}" type="presOf" srcId="{691E13A3-DDB0-FF4E-B819-2A82E9CC22FC}" destId="{A6C5627D-50AF-4D48-A0EC-383AC2590BDD}" srcOrd="0" destOrd="0" presId="urn:microsoft.com/office/officeart/2005/8/layout/vList5"/>
    <dgm:cxn modelId="{5305CEB6-E9D4-D14D-90A0-204EA56A22C4}" srcId="{CC8F6D5A-3203-F449-B83D-C2C9F4140365}" destId="{4CE5A3ED-A042-2E41-8660-EADD22DE2A3E}" srcOrd="2" destOrd="0" parTransId="{E699A0CA-3A39-4F48-9D62-E949FD9454A2}" sibTransId="{9B7123F0-CE9B-DC4C-BB17-B1A5F3270742}"/>
    <dgm:cxn modelId="{E1334251-EFDD-9743-807D-128A84EFDC73}" srcId="{9FAD5CB5-75C5-0844-8999-13D2D872CAAA}" destId="{FE25214B-CC6C-1E41-A30C-25E3C681931D}" srcOrd="0" destOrd="0" parTransId="{08E14A69-89D5-D540-9196-141DD653163E}" sibTransId="{4EF959F3-027A-DE47-BBE5-7692A7F8E458}"/>
    <dgm:cxn modelId="{8F175587-4CA6-854A-BB49-8054F1152DBD}" type="presOf" srcId="{CE4B2109-E016-1545-BF20-BFCD8965950B}" destId="{77D97388-8041-144E-A20A-91FFECF8A04A}" srcOrd="0" destOrd="0" presId="urn:microsoft.com/office/officeart/2005/8/layout/vList5"/>
    <dgm:cxn modelId="{0B4B8C39-69E6-6F41-A67A-F9C7023A3C67}" type="presOf" srcId="{F0C886E5-2311-FC4D-97C7-B4E49A36EA1B}" destId="{A6C5627D-50AF-4D48-A0EC-383AC2590BDD}" srcOrd="0" destOrd="2" presId="urn:microsoft.com/office/officeart/2005/8/layout/vList5"/>
    <dgm:cxn modelId="{DD4433FE-053B-D84B-B8A2-882C31A3F6C8}" type="presOf" srcId="{40583FDB-52EA-E943-9869-0BDC651EB516}" destId="{77D97388-8041-144E-A20A-91FFECF8A04A}" srcOrd="0" destOrd="1" presId="urn:microsoft.com/office/officeart/2005/8/layout/vList5"/>
    <dgm:cxn modelId="{EDF89951-2360-1D4D-BFD1-D7D27A4E825A}" type="presOf" srcId="{FE25214B-CC6C-1E41-A30C-25E3C681931D}" destId="{02025667-6721-0C40-9212-3C6E117053AD}" srcOrd="0" destOrd="0" presId="urn:microsoft.com/office/officeart/2005/8/layout/vList5"/>
    <dgm:cxn modelId="{4AAE3420-0496-A648-862F-54B84D89229C}" srcId="{9FAD5CB5-75C5-0844-8999-13D2D872CAAA}" destId="{A775684B-C938-CC4F-91CD-A2A59F769169}" srcOrd="2" destOrd="0" parTransId="{225B5F48-1435-2E4A-98EA-FE0C0CDE5F14}" sibTransId="{519778DF-FB2E-8546-A386-4E20C01F4286}"/>
    <dgm:cxn modelId="{65BAF36E-D3D4-0C42-94B4-D00CB6A584BF}" srcId="{CC8F6D5A-3203-F449-B83D-C2C9F4140365}" destId="{2905C96E-C534-4B40-B763-C0A369BA9453}" srcOrd="3" destOrd="0" parTransId="{23AED6E1-777B-A440-A6F6-70E510474C75}" sibTransId="{CD743225-A08B-5846-A59B-69E1235AF48E}"/>
    <dgm:cxn modelId="{3238490C-B21A-364E-8963-3838EE7C97B0}" type="presOf" srcId="{2905C96E-C534-4B40-B763-C0A369BA9453}" destId="{CF61AD20-8FDB-FE49-91F6-D6D29F2A88BF}" srcOrd="0" destOrd="3" presId="urn:microsoft.com/office/officeart/2005/8/layout/vList5"/>
    <dgm:cxn modelId="{B4D7400C-A038-BB4B-BD27-51E3C9CB0A27}" type="presOf" srcId="{4CE5A3ED-A042-2E41-8660-EADD22DE2A3E}" destId="{CF61AD20-8FDB-FE49-91F6-D6D29F2A88BF}" srcOrd="0" destOrd="2" presId="urn:microsoft.com/office/officeart/2005/8/layout/vList5"/>
    <dgm:cxn modelId="{BCB0EEC1-A562-EC4C-B45D-2162EF33666D}" type="presOf" srcId="{4A467FEC-06FA-BB44-89D7-238568D1793F}" destId="{A6C5627D-50AF-4D48-A0EC-383AC2590BDD}" srcOrd="0" destOrd="3" presId="urn:microsoft.com/office/officeart/2005/8/layout/vList5"/>
    <dgm:cxn modelId="{38916B4E-F08D-F541-B61E-A9227D602334}" type="presOf" srcId="{43C58F97-0FD8-BD4E-9B06-1E1FAC825D48}" destId="{CF61AD20-8FDB-FE49-91F6-D6D29F2A88BF}" srcOrd="0" destOrd="0"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t>
        <a:bodyPr/>
        <a:lstStyle/>
        <a:p>
          <a:endParaRPr lang="de-DE"/>
        </a:p>
      </dgm:t>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t>
        <a:bodyPr/>
        <a:lstStyle/>
        <a:p>
          <a:endParaRPr lang="de-DE"/>
        </a:p>
      </dgm:t>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t>
        <a:bodyPr/>
        <a:lstStyle/>
        <a:p>
          <a:endParaRPr lang="de-DE"/>
        </a:p>
      </dgm:t>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t>
        <a:bodyPr/>
        <a:lstStyle/>
        <a:p>
          <a:endParaRPr lang="de-DE"/>
        </a:p>
      </dgm:t>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A3426057-984B-DA47-92A1-526B9469AAB2}" srcId="{0BACD889-2ABF-F141-9F62-4A96A0581C3B}" destId="{DC716483-44BD-7846-AF79-0E10B775AA40}" srcOrd="3" destOrd="0" parTransId="{961182D3-6AE6-F645-85B4-11202D34E3B6}" sibTransId="{25888D8F-EBF2-BD47-96B5-4722F175C20F}"/>
    <dgm:cxn modelId="{92E4ACBD-87FA-2646-97F6-55140C85F2C8}" type="presOf" srcId="{0BACD889-2ABF-F141-9F62-4A96A0581C3B}" destId="{495FB2E0-273E-6A4F-8846-CD481A771B3F}" srcOrd="0" destOrd="0" presId="urn:microsoft.com/office/officeart/2005/8/layout/venn3"/>
    <dgm:cxn modelId="{AC789A96-7DCC-BC49-AAD8-61604E6261E6}" type="presOf" srcId="{3A10FCA2-2C64-B246-A771-0B7E36D89576}" destId="{63FC93D2-491F-6240-9ADF-0CC00A3EFA0E}" srcOrd="0" destOrd="0" presId="urn:microsoft.com/office/officeart/2005/8/layout/venn3"/>
    <dgm:cxn modelId="{D2708164-D4A3-6848-8197-D4000763C76F}" type="presOf" srcId="{DC716483-44BD-7846-AF79-0E10B775AA40}" destId="{5642629C-115E-2945-A907-479BF214FB25}"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8DE3E9FB-03D7-6D4D-9566-F2D28E86F757}" type="presOf" srcId="{0F56FCB6-DF77-D04A-8D79-7EDDE36FD136}" destId="{F5E59F81-A01B-9743-949D-294B93EE660C}"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de-DE"/>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de-DE"/>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de-DE"/>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de-DE"/>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de-DE"/>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de-DE"/>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de-DE"/>
        </a:p>
      </dgm:t>
    </dgm:pt>
  </dgm:ptLst>
  <dgm:cxnLst>
    <dgm:cxn modelId="{372ED7D5-FE55-6F45-AC5F-3100CD0554E5}" srcId="{B1BEC3C0-6188-EC49-A514-C0436B53070B}" destId="{00241FED-D668-6A4F-9E1F-005F9A7ACEC9}" srcOrd="1" destOrd="0" parTransId="{4561CC1D-2A60-8740-86F6-EC0A839349A8}" sibTransId="{A1C148F8-57BB-7F44-A4C9-F42F3E19C4F0}"/>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99C05BAB-2E10-3B45-886B-5D7338C4041D}" srcId="{36216EF9-4AD4-C241-8049-ACCEA26CA152}" destId="{6CF71E8F-57FA-0148-91A5-7A253DF458FE}" srcOrd="0" destOrd="0" parTransId="{E6858505-E080-4145-B4D5-7735FD386F14}" sibTransId="{228EC679-936E-B14A-A1C7-8C1EBB3E5A19}"/>
    <dgm:cxn modelId="{41986B85-7FE9-CA46-994C-2647DDDB50B1}" srcId="{B1BEC3C0-6188-EC49-A514-C0436B53070B}" destId="{9EA01956-D668-4D47-9201-B8FC88F241E9}" srcOrd="0" destOrd="0" parTransId="{6BB1B5B8-C3C9-3E45-A7EC-29C7BC5AF24C}" sibTransId="{EBF31238-F49E-C746-9CC8-9F3D3650F790}"/>
    <dgm:cxn modelId="{9C2C27D3-3430-F04B-A1FA-69D5842BEBA3}" type="presOf" srcId="{F36BF293-A8D3-4149-B2A5-611C3A7D89E8}" destId="{075D174B-272E-0C48-B06A-48642EF3C6C8}"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8B43292-54CA-7C4A-B83C-5A319552E450}" srcId="{CA013033-26F4-1F4C-87A7-A214D19EA6B6}" destId="{3E3A5ECC-1245-9149-9D5D-4AA127E59404}" srcOrd="1" destOrd="0" parTransId="{F1A29B0F-15F8-BE49-9EA2-3959D0C74B46}" sibTransId="{FBF3AD29-1D60-F94C-835C-764797555283}"/>
    <dgm:cxn modelId="{0E81EB30-D52B-6F45-947B-F81911B3D853}" type="presOf" srcId="{9A548483-5933-C44B-9849-DA9AAAB0B936}" destId="{44415275-E669-2444-B340-93628B07AEA2}" srcOrd="0" destOrd="1" presId="urn:microsoft.com/office/officeart/2005/8/layout/hList1"/>
    <dgm:cxn modelId="{1034C324-0840-654B-A700-BCB0B20DDB9A}" type="presOf" srcId="{6CF71E8F-57FA-0148-91A5-7A253DF458FE}" destId="{5637CBF4-7A55-394D-93ED-13B6C022B9F0}" srcOrd="0" destOrd="0" presId="urn:microsoft.com/office/officeart/2005/8/layout/hList1"/>
    <dgm:cxn modelId="{A42B44BA-62F6-0448-AAB7-3917474ABC8B}" srcId="{B1BEC3C0-6188-EC49-A514-C0436B53070B}" destId="{F36BF293-A8D3-4149-B2A5-611C3A7D89E8}" srcOrd="2" destOrd="0" parTransId="{0F289389-0F86-2548-8C4C-ADFE529C25E0}" sibTransId="{7DE70F86-4C4D-2B4F-9533-A8591418EF98}"/>
    <dgm:cxn modelId="{01C90261-95E6-D144-A576-AB2B3CA57630}" type="presOf" srcId="{3E3A5ECC-1245-9149-9D5D-4AA127E59404}" destId="{6B921A67-38DA-E749-BF8D-F258A9F0919B}" srcOrd="0" destOrd="0" presId="urn:microsoft.com/office/officeart/2005/8/layout/hList1"/>
    <dgm:cxn modelId="{8AA3E19E-18A1-3C4B-9B71-A23310857046}" srcId="{3E3A5ECC-1245-9149-9D5D-4AA127E59404}" destId="{FA13AD09-F7BA-534B-AAAB-EC8EFD3F5EFD}" srcOrd="2" destOrd="0" parTransId="{7D4A632E-BDC6-2B46-9398-0E8C42DA5C0C}" sibTransId="{949C95D6-3E53-1840-A680-DCF6441984F3}"/>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1"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27A6D341-0CB0-CE4F-91F3-FD47931CEC4A}" type="presOf" srcId="{D0888807-FBF6-0045-BF05-36859AAC9E3F}" destId="{44415275-E669-2444-B340-93628B07AEA2}" srcOrd="0" destOrd="0" presId="urn:microsoft.com/office/officeart/2005/8/layout/hList1"/>
    <dgm:cxn modelId="{779B82CA-C553-5043-99A4-2ADD62454247}" type="presOf" srcId="{9EA01956-D668-4D47-9201-B8FC88F241E9}" destId="{075D174B-272E-0C48-B06A-48642EF3C6C8}" srcOrd="0" destOrd="0" presId="urn:microsoft.com/office/officeart/2005/8/layout/hList1"/>
    <dgm:cxn modelId="{91C39D5B-002F-614D-944D-5451DCDD3267}" type="presOf" srcId="{FA13AD09-F7BA-534B-AAAB-EC8EFD3F5EFD}" destId="{44415275-E669-2444-B340-93628B07AEA2}" srcOrd="0" destOrd="2"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smtClean="0">
              <a:solidFill>
                <a:srgbClr val="367C2B"/>
              </a:solidFill>
              <a:latin typeface="Helvetica Neue" charset="0"/>
              <a:ea typeface="Helvetica Neue" charset="0"/>
              <a:cs typeface="Helvetica Neue" charset="0"/>
            </a:rPr>
            <a:t>Alamofire</a:t>
          </a:r>
          <a:r>
            <a:rPr lang="en-US" sz="1800" b="0" i="0" dirty="0" smtClean="0">
              <a:solidFill>
                <a:srgbClr val="367C2B"/>
              </a:solidFill>
              <a:latin typeface="Helvetica Neue" charset="0"/>
              <a:ea typeface="Helvetica Neue" charset="0"/>
              <a:cs typeface="Helvetica Neue" charset="0"/>
            </a:rPr>
            <a:t> </a:t>
          </a:r>
          <a:r>
            <a:rPr lang="en-US" sz="1800" b="0" i="0" dirty="0">
              <a:solidFill>
                <a:srgbClr val="367C2B"/>
              </a:solidFill>
              <a:latin typeface="Helvetica Neue" charset="0"/>
              <a:ea typeface="Helvetica Neue" charset="0"/>
              <a:cs typeface="Helvetica Neue" charset="0"/>
            </a:rPr>
            <a:t>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smtClean="0">
              <a:solidFill>
                <a:srgbClr val="367C2B"/>
              </a:solidFill>
              <a:latin typeface="Helvetica Neue" charset="0"/>
              <a:ea typeface="Helvetica Neue" charset="0"/>
              <a:cs typeface="Helvetica Neue" charset="0"/>
            </a:rPr>
            <a:t>Fetch list of organizations and list of fields within an organization</a:t>
          </a:r>
          <a:endParaRPr lang="en-GB" sz="1800" b="0" i="0" dirty="0">
            <a:solidFill>
              <a:srgbClr val="367C2B"/>
            </a:solidFill>
            <a:latin typeface="Helvetica Neue" charset="0"/>
            <a:ea typeface="Helvetica Neue" charset="0"/>
            <a:cs typeface="Helvetica Neue" charset="0"/>
          </a:endParaRP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de-DE"/>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de-DE"/>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de-DE"/>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de-DE"/>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de-DE"/>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de-DE"/>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de-DE"/>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de-DE"/>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de-DE"/>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smtClean="0">
              <a:solidFill>
                <a:srgbClr val="367C2B"/>
              </a:solidFill>
              <a:latin typeface="Helvetica Neue" charset="0"/>
              <a:ea typeface="Helvetica Neue" charset="0"/>
              <a:cs typeface="Helvetica Neue" charset="0"/>
            </a:rPr>
            <a:t>Misleading Error messages</a:t>
          </a:r>
          <a:endParaRPr lang="en-US" sz="1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de-DE"/>
        </a:p>
      </dgm:t>
    </dgm:pt>
  </dgm:ptLst>
  <dgm:cxnLst>
    <dgm:cxn modelId="{AD57FE0D-4E5A-7E4A-86B5-85B2DFC97C3C}" srcId="{FE25214B-CC6C-1E41-A30C-25E3C681931D}" destId="{691E13A3-DDB0-FF4E-B819-2A82E9CC22FC}" srcOrd="0" destOrd="0" parTransId="{1AFF6E66-62B9-6240-AAE4-C6E11752D8BF}" sibTransId="{030BD50F-459F-004D-B87A-9AE10899CD31}"/>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de-DE"/>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de-DE"/>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5134"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Robustness</a:t>
          </a:r>
        </a:p>
      </dsp:txBody>
      <dsp:txXfrm>
        <a:off x="387146" y="1793656"/>
        <a:ext cx="1146036" cy="764024"/>
      </dsp:txXfrm>
    </dsp:sp>
    <dsp:sp modelId="{AF75DE64-604E-7F4C-9371-096A610D4942}">
      <dsp:nvSpPr>
        <dsp:cNvPr id="0" name=""/>
        <dsp:cNvSpPr/>
      </dsp:nvSpPr>
      <dsp:spPr>
        <a:xfrm>
          <a:off x="1724188"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Security</a:t>
          </a:r>
        </a:p>
      </dsp:txBody>
      <dsp:txXfrm>
        <a:off x="2106200" y="1793656"/>
        <a:ext cx="1146036" cy="764024"/>
      </dsp:txXfrm>
    </dsp:sp>
    <dsp:sp modelId="{A3B8825C-FEAA-714C-A4DB-12BA0AEBEA5D}">
      <dsp:nvSpPr>
        <dsp:cNvPr id="0" name=""/>
        <dsp:cNvSpPr/>
      </dsp:nvSpPr>
      <dsp:spPr>
        <a:xfrm>
          <a:off x="3443242"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Performance</a:t>
          </a:r>
        </a:p>
      </dsp:txBody>
      <dsp:txXfrm>
        <a:off x="3825254" y="1793656"/>
        <a:ext cx="1146036" cy="764024"/>
      </dsp:txXfrm>
    </dsp:sp>
    <dsp:sp modelId="{28D90475-91EC-C743-93DA-925EEBC753C3}">
      <dsp:nvSpPr>
        <dsp:cNvPr id="0" name=""/>
        <dsp:cNvSpPr/>
      </dsp:nvSpPr>
      <dsp:spPr>
        <a:xfrm>
          <a:off x="5162296"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Code Convention</a:t>
          </a:r>
        </a:p>
      </dsp:txBody>
      <dsp:txXfrm>
        <a:off x="5544308" y="1793656"/>
        <a:ext cx="1146036" cy="764024"/>
      </dsp:txXfrm>
    </dsp:sp>
    <dsp:sp modelId="{297660BD-1C70-F24F-B5DD-DA540AF13314}">
      <dsp:nvSpPr>
        <dsp:cNvPr id="0" name=""/>
        <dsp:cNvSpPr/>
      </dsp:nvSpPr>
      <dsp:spPr>
        <a:xfrm>
          <a:off x="6881351"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Naming Convention</a:t>
          </a:r>
        </a:p>
      </dsp:txBody>
      <dsp:txXfrm>
        <a:off x="7263363" y="1793656"/>
        <a:ext cx="1146036" cy="764024"/>
      </dsp:txXfrm>
    </dsp:sp>
    <dsp:sp modelId="{B2D250AD-1FBB-0C49-90A5-F8348F9C0DD4}">
      <dsp:nvSpPr>
        <dsp:cNvPr id="0" name=""/>
        <dsp:cNvSpPr/>
      </dsp:nvSpPr>
      <dsp:spPr>
        <a:xfrm>
          <a:off x="8600405" y="1793656"/>
          <a:ext cx="1910060" cy="7640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Reusability</a:t>
          </a:r>
        </a:p>
      </dsp:txBody>
      <dsp:txXfrm>
        <a:off x="8982417" y="1793656"/>
        <a:ext cx="1146036" cy="7640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a:lnSpc>
              <a:spcPct val="90000"/>
            </a:lnSpc>
            <a:spcBef>
              <a:spcPct val="0"/>
            </a:spcBef>
            <a:spcAft>
              <a:spcPct val="35000"/>
            </a:spcAft>
          </a:pPr>
          <a:r>
            <a:rPr lang="en-US" sz="5900" b="1" i="0" kern="1200" dirty="0">
              <a:latin typeface="Helvetica Neue Condensed" charset="0"/>
              <a:ea typeface="Helvetica Neue Condensed" charset="0"/>
              <a:cs typeface="Helvetica Neue Condensed" charset="0"/>
            </a:rPr>
            <a:t>Findings</a:t>
          </a:r>
        </a:p>
      </dsp:txBody>
      <dsp:txXfrm>
        <a:off x="51" y="30429"/>
        <a:ext cx="4913783" cy="1699200"/>
      </dsp:txXfrm>
    </dsp:sp>
    <dsp:sp modelId="{075D174B-272E-0C48-B06A-48642EF3C6C8}">
      <dsp:nvSpPr>
        <dsp:cNvPr id="0" name=""/>
        <dsp:cNvSpPr/>
      </dsp:nvSpPr>
      <dsp:spPr>
        <a:xfrm>
          <a:off x="51"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dsp:txBody>
      <dsp:txXfrm>
        <a:off x="51" y="1729629"/>
        <a:ext cx="4913783" cy="2591280"/>
      </dsp:txXfrm>
    </dsp:sp>
    <dsp:sp modelId="{008C2130-CFDB-2044-8ADC-1C4FB6C53530}">
      <dsp:nvSpPr>
        <dsp:cNvPr id="0" name=""/>
        <dsp:cNvSpPr/>
      </dsp:nvSpPr>
      <dsp:spPr>
        <a:xfrm>
          <a:off x="5601764" y="30429"/>
          <a:ext cx="4913783" cy="1699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lvl="0" algn="ctr" defTabSz="2622550">
            <a:lnSpc>
              <a:spcPct val="90000"/>
            </a:lnSpc>
            <a:spcBef>
              <a:spcPct val="0"/>
            </a:spcBef>
            <a:spcAft>
              <a:spcPct val="35000"/>
            </a:spcAft>
          </a:pPr>
          <a:r>
            <a:rPr lang="en-US" sz="5900" b="1" i="0" kern="1200" dirty="0">
              <a:latin typeface="Helvetica Neue Condensed" charset="0"/>
              <a:ea typeface="Helvetica Neue Condensed" charset="0"/>
              <a:cs typeface="Helvetica Neue Condensed" charset="0"/>
            </a:rPr>
            <a:t>Difficulties</a:t>
          </a:r>
        </a:p>
      </dsp:txBody>
      <dsp:txXfrm>
        <a:off x="5601764" y="30429"/>
        <a:ext cx="4913783" cy="1699200"/>
      </dsp:txXfrm>
    </dsp:sp>
    <dsp:sp modelId="{5637CBF4-7A55-394D-93ED-13B6C022B9F0}">
      <dsp:nvSpPr>
        <dsp:cNvPr id="0" name=""/>
        <dsp:cNvSpPr/>
      </dsp:nvSpPr>
      <dsp:spPr>
        <a:xfrm>
          <a:off x="5601764" y="1729629"/>
          <a:ext cx="4913783" cy="2591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29629"/>
        <a:ext cx="4913783" cy="259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smtClean="0">
              <a:solidFill>
                <a:srgbClr val="367C2B"/>
              </a:solidFill>
              <a:latin typeface="Helvetica Neue" charset="0"/>
              <a:ea typeface="Helvetica Neue" charset="0"/>
              <a:cs typeface="Helvetica Neue" charset="0"/>
            </a:rPr>
            <a:t>Alamofire</a:t>
          </a:r>
          <a:r>
            <a:rPr lang="en-US" sz="1800" b="0" i="0" kern="1200" dirty="0" smtClean="0">
              <a:solidFill>
                <a:srgbClr val="367C2B"/>
              </a:solidFill>
              <a:latin typeface="Helvetica Neue" charset="0"/>
              <a:ea typeface="Helvetica Neue" charset="0"/>
              <a:cs typeface="Helvetica Neue" charset="0"/>
            </a:rPr>
            <a:t> </a:t>
          </a:r>
          <a:r>
            <a:rPr lang="en-US" sz="1800" b="0" i="0" kern="1200" dirty="0">
              <a:solidFill>
                <a:srgbClr val="367C2B"/>
              </a:solidFill>
              <a:latin typeface="Helvetica Neue" charset="0"/>
              <a:ea typeface="Helvetica Neue" charset="0"/>
              <a:cs typeface="Helvetica Neue" charset="0"/>
            </a:rPr>
            <a:t>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smtClean="0">
              <a:solidFill>
                <a:srgbClr val="367C2B"/>
              </a:solidFill>
              <a:latin typeface="Helvetica Neue" charset="0"/>
              <a:ea typeface="Helvetica Neue" charset="0"/>
              <a:cs typeface="Helvetica Neue" charset="0"/>
            </a:rPr>
            <a:t>Fetch list of organizations and list of fields within an organization</a:t>
          </a:r>
          <a:endParaRPr lang="en-GB" sz="1800" b="0" i="0" kern="1200" dirty="0">
            <a:solidFill>
              <a:srgbClr val="367C2B"/>
            </a:solidFill>
            <a:latin typeface="Helvetica Neue" charset="0"/>
            <a:ea typeface="Helvetica Neue" charset="0"/>
            <a:cs typeface="Helvetica Neue" charset="0"/>
          </a:endParaRP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234" y="-2580358"/>
          <a:ext cx="843682"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7284"/>
        <a:ext cx="6795413" cy="761312"/>
      </dsp:txXfrm>
    </dsp:sp>
    <dsp:sp modelId="{FB9E0A9E-E9AF-1D4A-B77D-31A810667CE6}">
      <dsp:nvSpPr>
        <dsp:cNvPr id="0" name=""/>
        <dsp:cNvSpPr/>
      </dsp:nvSpPr>
      <dsp:spPr>
        <a:xfrm>
          <a:off x="143457" y="354595"/>
          <a:ext cx="3496860" cy="965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86" y="401724"/>
        <a:ext cx="3402602" cy="871189"/>
      </dsp:txXfrm>
    </dsp:sp>
    <dsp:sp modelId="{A6C5627D-50AF-4D48-A0EC-383AC2590BDD}">
      <dsp:nvSpPr>
        <dsp:cNvPr id="0" name=""/>
        <dsp:cNvSpPr/>
      </dsp:nvSpPr>
      <dsp:spPr>
        <a:xfrm rot="5400000">
          <a:off x="6783207" y="-1474128"/>
          <a:ext cx="844126"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60120"/>
        <a:ext cx="6789002" cy="761712"/>
      </dsp:txXfrm>
    </dsp:sp>
    <dsp:sp modelId="{02025667-6721-0C40-9212-3C6E117053AD}">
      <dsp:nvSpPr>
        <dsp:cNvPr id="0" name=""/>
        <dsp:cNvSpPr/>
      </dsp:nvSpPr>
      <dsp:spPr>
        <a:xfrm>
          <a:off x="143457" y="1458785"/>
          <a:ext cx="3494566" cy="961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91" y="1505719"/>
        <a:ext cx="3400698" cy="8675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smtClean="0">
              <a:solidFill>
                <a:srgbClr val="367C2B"/>
              </a:solidFill>
              <a:latin typeface="Helvetica Neue" charset="0"/>
              <a:ea typeface="Helvetica Neue" charset="0"/>
              <a:cs typeface="Helvetica Neue" charset="0"/>
            </a:rPr>
            <a:t>Misleading Error messages</a:t>
          </a:r>
          <a:endParaRPr lang="en-US" sz="1800" b="0" i="0" kern="1200" dirty="0">
            <a:solidFill>
              <a:srgbClr val="367C2B"/>
            </a:solidFill>
            <a:latin typeface="Helvetica Neue" charset="0"/>
            <a:ea typeface="Helvetica Neue" charset="0"/>
            <a:cs typeface="Helvetica Neue" charset="0"/>
          </a:endParaRP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‹Nr.›</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‹Nr.›</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02342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6254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166501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95817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429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8386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91728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130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31715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271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‹Nr.›</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‹Nr.›</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tiff"/><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png"/><Relationship Id="rId7" Type="http://schemas.openxmlformats.org/officeDocument/2006/relationships/diagramColors" Target="../diagrams/colors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9.png"/><Relationship Id="rId7" Type="http://schemas.openxmlformats.org/officeDocument/2006/relationships/diagramColors" Target="../diagrams/colors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19.png"/><Relationship Id="rId7" Type="http://schemas.openxmlformats.org/officeDocument/2006/relationships/diagramColors" Target="../diagrams/colors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10" Type="http://schemas.openxmlformats.org/officeDocument/2006/relationships/image" Target="../media/image24.jpg"/><Relationship Id="rId4" Type="http://schemas.openxmlformats.org/officeDocument/2006/relationships/diagramData" Target="../diagrams/data9.xml"/><Relationship Id="rId9"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tiff"/><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tiff"/><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tiff"/><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tiff"/><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tiff"/><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4" name="Title 1">
            <a:extLst>
              <a:ext uri="{FF2B5EF4-FFF2-40B4-BE49-F238E27FC236}">
                <a16:creationId xmlns:a16="http://schemas.microsoft.com/office/drawing/2014/main" id="{9E8BCC40-B2E9-9F42-9F2D-1BEA483AAE42}"/>
              </a:ext>
            </a:extLst>
          </p:cNvPr>
          <p:cNvSpPr>
            <a:spLocks noGrp="1"/>
          </p:cNvSpPr>
          <p:nvPr>
            <p:ph type="title"/>
          </p:nvPr>
        </p:nvSpPr>
        <p:spPr>
          <a:xfrm>
            <a:off x="1868510" y="2641563"/>
            <a:ext cx="6966397"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pic>
        <p:nvPicPr>
          <p:cNvPr id="12" name="Picture 11">
            <a:extLst>
              <a:ext uri="{FF2B5EF4-FFF2-40B4-BE49-F238E27FC236}">
                <a16:creationId xmlns:a16="http://schemas.microsoft.com/office/drawing/2014/main" id="{2961B9B8-3F86-004A-997C-B0CC9FD4CE59}"/>
              </a:ext>
            </a:extLst>
          </p:cNvPr>
          <p:cNvPicPr>
            <a:picLocks noChangeAspect="1"/>
          </p:cNvPicPr>
          <p:nvPr/>
        </p:nvPicPr>
        <p:blipFill>
          <a:blip r:embed="rId3"/>
          <a:stretch>
            <a:fillRect/>
          </a:stretch>
        </p:blipFill>
        <p:spPr>
          <a:xfrm>
            <a:off x="7285037" y="2534584"/>
            <a:ext cx="1325563" cy="1325563"/>
          </a:xfrm>
          <a:prstGeom prst="rect">
            <a:avLst/>
          </a:prstGeom>
        </p:spPr>
      </p:pic>
    </p:spTree>
    <p:extLst>
      <p:ext uri="{BB962C8B-B14F-4D97-AF65-F5344CB8AC3E}">
        <p14:creationId xmlns:p14="http://schemas.microsoft.com/office/powerpoint/2010/main" val="3544034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34438"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Introduction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
        <p:nvSpPr>
          <p:cNvPr id="20" name="Content Placeholder 2">
            <a:extLst>
              <a:ext uri="{FF2B5EF4-FFF2-40B4-BE49-F238E27FC236}">
                <a16:creationId xmlns:a16="http://schemas.microsoft.com/office/drawing/2014/main" id="{AB6C893A-A7AF-944A-BC5C-156E03F5B741}"/>
              </a:ext>
            </a:extLst>
          </p:cNvPr>
          <p:cNvSpPr>
            <a:spLocks noGrp="1"/>
          </p:cNvSpPr>
          <p:nvPr>
            <p:ph idx="1"/>
          </p:nvPr>
        </p:nvSpPr>
        <p:spPr>
          <a:xfrm>
            <a:off x="995553" y="1852076"/>
            <a:ext cx="9720073" cy="4023360"/>
          </a:xfrm>
        </p:spPr>
        <p:txBody>
          <a:bodyPr vert="horz" lIns="45720" tIns="45720" rIns="45720" bIns="45720" rtlCol="0" anchor="t">
            <a:norm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When designing CarPlay Apps we need to take into account these things:</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1. Paid or Free Subscription</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2. iOS Version (iOS 13.0+)</a:t>
            </a:r>
          </a:p>
          <a:p>
            <a:pPr marL="447675" lvl="2">
              <a:buFont typeface="Arial" pitchFamily="18"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Dashboard Capabilities</a:t>
            </a:r>
          </a:p>
          <a:p>
            <a:pPr marL="447675" lvl="2">
              <a:buFont typeface="Arial" pitchFamily="18" charset="2"/>
              <a:buChar char="•"/>
            </a:pPr>
            <a:r>
              <a:rPr lang="en-US" sz="1800" dirty="0">
                <a:latin typeface="Helvetica Neue" panose="02000503000000020004" pitchFamily="2" charset="0"/>
                <a:ea typeface="Helvetica Neue" panose="02000503000000020004" pitchFamily="2" charset="0"/>
                <a:cs typeface="Helvetica Neue" panose="02000503000000020004" pitchFamily="2" charset="0"/>
              </a:rPr>
              <a:t>Siri Intents and Shortcut App</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3. Swift Version (Swift 5+)</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4. Software Constraints</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5. Software and Hardware Requirements</a:t>
            </a:r>
          </a:p>
        </p:txBody>
      </p:sp>
    </p:spTree>
    <p:extLst>
      <p:ext uri="{BB962C8B-B14F-4D97-AF65-F5344CB8AC3E}">
        <p14:creationId xmlns:p14="http://schemas.microsoft.com/office/powerpoint/2010/main" val="3526877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Introduction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pic>
        <p:nvPicPr>
          <p:cNvPr id="25" name="Graphic 7">
            <a:extLst>
              <a:ext uri="{FF2B5EF4-FFF2-40B4-BE49-F238E27FC236}">
                <a16:creationId xmlns:a16="http://schemas.microsoft.com/office/drawing/2014/main" id="{5328020F-64CF-A14D-AABA-A8ED2A254148}"/>
              </a:ext>
            </a:extLst>
          </p:cNvPr>
          <p:cNvPicPr>
            <a:picLocks noGrp="1" noChangeAspect="1"/>
          </p:cNvPicPr>
          <p:nvPr>
            <p:ph idx="1"/>
          </p:nvPr>
        </p:nvPicPr>
        <p:blipFill>
          <a:blip r:embed="rId4">
            <a:extLst>
              <a:ext uri="{96DAC541-7B7A-43D3-8B79-37D633B846F1}">
                <asvg:svgBlip xmlns:asvg="http://schemas.microsoft.com/office/drawing/2016/SVG/main" xmlns="" r:embed="rId5"/>
              </a:ext>
            </a:extLst>
          </a:blip>
          <a:stretch>
            <a:fillRect/>
          </a:stretch>
        </p:blipFill>
        <p:spPr>
          <a:xfrm>
            <a:off x="1018602" y="3029773"/>
            <a:ext cx="1201087" cy="1293931"/>
          </a:xfrm>
        </p:spPr>
      </p:pic>
      <p:pic>
        <p:nvPicPr>
          <p:cNvPr id="27" name="Picture 12" descr="A picture containing drawing&#10;&#10;Description generated with very high confidence">
            <a:extLst>
              <a:ext uri="{FF2B5EF4-FFF2-40B4-BE49-F238E27FC236}">
                <a16:creationId xmlns:a16="http://schemas.microsoft.com/office/drawing/2014/main" id="{ECD10BC1-8E99-1E46-BD6F-719225A1DB99}"/>
              </a:ext>
            </a:extLst>
          </p:cNvPr>
          <p:cNvPicPr>
            <a:picLocks noChangeAspect="1"/>
          </p:cNvPicPr>
          <p:nvPr/>
        </p:nvPicPr>
        <p:blipFill>
          <a:blip r:embed="rId6"/>
          <a:stretch>
            <a:fillRect/>
          </a:stretch>
        </p:blipFill>
        <p:spPr>
          <a:xfrm>
            <a:off x="4724400" y="1428147"/>
            <a:ext cx="2526918" cy="789662"/>
          </a:xfrm>
          <a:prstGeom prst="rect">
            <a:avLst/>
          </a:prstGeom>
        </p:spPr>
      </p:pic>
      <p:pic>
        <p:nvPicPr>
          <p:cNvPr id="28" name="Picture 16" descr="A close up of a mans face&#10;&#10;Description generated with very high confidence">
            <a:extLst>
              <a:ext uri="{FF2B5EF4-FFF2-40B4-BE49-F238E27FC236}">
                <a16:creationId xmlns:a16="http://schemas.microsoft.com/office/drawing/2014/main" id="{06E1EE47-FAC6-5243-A542-19783697DB18}"/>
              </a:ext>
            </a:extLst>
          </p:cNvPr>
          <p:cNvPicPr>
            <a:picLocks noChangeAspect="1"/>
          </p:cNvPicPr>
          <p:nvPr/>
        </p:nvPicPr>
        <p:blipFill>
          <a:blip r:embed="rId7"/>
          <a:stretch>
            <a:fillRect/>
          </a:stretch>
        </p:blipFill>
        <p:spPr>
          <a:xfrm>
            <a:off x="4724400" y="5067397"/>
            <a:ext cx="2743200" cy="1005840"/>
          </a:xfrm>
          <a:prstGeom prst="rect">
            <a:avLst/>
          </a:prstGeom>
        </p:spPr>
      </p:pic>
      <p:pic>
        <p:nvPicPr>
          <p:cNvPr id="29" name="Picture 30" descr="A picture containing game&#10;&#10;Description generated with very high confidence">
            <a:extLst>
              <a:ext uri="{FF2B5EF4-FFF2-40B4-BE49-F238E27FC236}">
                <a16:creationId xmlns:a16="http://schemas.microsoft.com/office/drawing/2014/main" id="{5CFD7EEF-507A-784A-93D1-0CC97533A647}"/>
              </a:ext>
            </a:extLst>
          </p:cNvPr>
          <p:cNvPicPr>
            <a:picLocks noChangeAspect="1"/>
          </p:cNvPicPr>
          <p:nvPr/>
        </p:nvPicPr>
        <p:blipFill>
          <a:blip r:embed="rId8"/>
          <a:stretch>
            <a:fillRect/>
          </a:stretch>
        </p:blipFill>
        <p:spPr>
          <a:xfrm>
            <a:off x="8845201" y="2665467"/>
            <a:ext cx="2743200" cy="2016252"/>
          </a:xfrm>
          <a:prstGeom prst="rect">
            <a:avLst/>
          </a:prstGeom>
        </p:spPr>
      </p:pic>
      <p:pic>
        <p:nvPicPr>
          <p:cNvPr id="30" name="Picture 32" descr="A close up of a logo&#10;&#10;Description generated with very high confidence">
            <a:extLst>
              <a:ext uri="{FF2B5EF4-FFF2-40B4-BE49-F238E27FC236}">
                <a16:creationId xmlns:a16="http://schemas.microsoft.com/office/drawing/2014/main" id="{D128FC9D-FC6C-D845-BFDD-1972B9DBEA64}"/>
              </a:ext>
            </a:extLst>
          </p:cNvPr>
          <p:cNvPicPr>
            <a:picLocks noChangeAspect="1"/>
          </p:cNvPicPr>
          <p:nvPr/>
        </p:nvPicPr>
        <p:blipFill>
          <a:blip r:embed="rId9"/>
          <a:stretch>
            <a:fillRect/>
          </a:stretch>
        </p:blipFill>
        <p:spPr>
          <a:xfrm>
            <a:off x="5143500" y="2727285"/>
            <a:ext cx="1905000" cy="1905000"/>
          </a:xfrm>
          <a:prstGeom prst="rect">
            <a:avLst/>
          </a:prstGeom>
        </p:spPr>
      </p:pic>
      <p:sp>
        <p:nvSpPr>
          <p:cNvPr id="31" name="TextBox 30">
            <a:extLst>
              <a:ext uri="{FF2B5EF4-FFF2-40B4-BE49-F238E27FC236}">
                <a16:creationId xmlns:a16="http://schemas.microsoft.com/office/drawing/2014/main" id="{E83FA76B-252B-214A-9D10-25C817651B52}"/>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2" name="TextBox 31">
            <a:extLst>
              <a:ext uri="{FF2B5EF4-FFF2-40B4-BE49-F238E27FC236}">
                <a16:creationId xmlns:a16="http://schemas.microsoft.com/office/drawing/2014/main" id="{AEB50627-D17D-8143-8CCC-8EF79A461ED0}"/>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3" name="TextBox 32">
            <a:extLst>
              <a:ext uri="{FF2B5EF4-FFF2-40B4-BE49-F238E27FC236}">
                <a16:creationId xmlns:a16="http://schemas.microsoft.com/office/drawing/2014/main" id="{26E8C67A-AA45-3943-B015-800C40FB70FB}"/>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4" name="TextBox 33">
            <a:extLst>
              <a:ext uri="{FF2B5EF4-FFF2-40B4-BE49-F238E27FC236}">
                <a16:creationId xmlns:a16="http://schemas.microsoft.com/office/drawing/2014/main" id="{F9AF402C-570C-254D-B65F-AB6DF4727934}"/>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Tree>
    <p:extLst>
      <p:ext uri="{BB962C8B-B14F-4D97-AF65-F5344CB8AC3E}">
        <p14:creationId xmlns:p14="http://schemas.microsoft.com/office/powerpoint/2010/main" val="1436997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Application types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
        <p:nvSpPr>
          <p:cNvPr id="34" name="TextBox 33">
            <a:extLst>
              <a:ext uri="{FF2B5EF4-FFF2-40B4-BE49-F238E27FC236}">
                <a16:creationId xmlns:a16="http://schemas.microsoft.com/office/drawing/2014/main" id="{F9AF402C-570C-254D-B65F-AB6DF4727934}"/>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pic>
        <p:nvPicPr>
          <p:cNvPr id="20" name="Picture 7" descr="A close up of a logo&#10;&#10;Description generated with very high confidence">
            <a:extLst>
              <a:ext uri="{FF2B5EF4-FFF2-40B4-BE49-F238E27FC236}">
                <a16:creationId xmlns:a16="http://schemas.microsoft.com/office/drawing/2014/main" id="{0A368455-4675-D44C-85FE-9BC444722DFB}"/>
              </a:ext>
            </a:extLst>
          </p:cNvPr>
          <p:cNvPicPr>
            <a:picLocks noGrp="1" noChangeAspect="1"/>
          </p:cNvPicPr>
          <p:nvPr>
            <p:ph idx="1"/>
          </p:nvPr>
        </p:nvPicPr>
        <p:blipFill>
          <a:blip r:embed="rId4"/>
          <a:stretch>
            <a:fillRect/>
          </a:stretch>
        </p:blipFill>
        <p:spPr>
          <a:xfrm>
            <a:off x="2020035" y="1646884"/>
            <a:ext cx="1369191" cy="1359783"/>
          </a:xfrm>
        </p:spPr>
      </p:pic>
      <p:pic>
        <p:nvPicPr>
          <p:cNvPr id="21" name="Picture 11" descr="A close up of a sign&#10;&#10;Description generated with very high confidence">
            <a:extLst>
              <a:ext uri="{FF2B5EF4-FFF2-40B4-BE49-F238E27FC236}">
                <a16:creationId xmlns:a16="http://schemas.microsoft.com/office/drawing/2014/main" id="{D20E0E2D-6C51-8F4C-B138-507423B12FD6}"/>
              </a:ext>
            </a:extLst>
          </p:cNvPr>
          <p:cNvPicPr>
            <a:picLocks noChangeAspect="1"/>
          </p:cNvPicPr>
          <p:nvPr/>
        </p:nvPicPr>
        <p:blipFill>
          <a:blip r:embed="rId5"/>
          <a:stretch>
            <a:fillRect/>
          </a:stretch>
        </p:blipFill>
        <p:spPr>
          <a:xfrm>
            <a:off x="2080919" y="4399845"/>
            <a:ext cx="1238015" cy="1238015"/>
          </a:xfrm>
          <a:prstGeom prst="rect">
            <a:avLst/>
          </a:prstGeom>
        </p:spPr>
      </p:pic>
      <p:pic>
        <p:nvPicPr>
          <p:cNvPr id="23" name="Picture 30" descr="A picture containing game&#10;&#10;Description generated with very high confidence">
            <a:extLst>
              <a:ext uri="{FF2B5EF4-FFF2-40B4-BE49-F238E27FC236}">
                <a16:creationId xmlns:a16="http://schemas.microsoft.com/office/drawing/2014/main" id="{DF9A056C-846D-D947-B8DC-9AB4902B6ED1}"/>
              </a:ext>
            </a:extLst>
          </p:cNvPr>
          <p:cNvPicPr>
            <a:picLocks noChangeAspect="1"/>
          </p:cNvPicPr>
          <p:nvPr/>
        </p:nvPicPr>
        <p:blipFill>
          <a:blip r:embed="rId6"/>
          <a:stretch>
            <a:fillRect/>
          </a:stretch>
        </p:blipFill>
        <p:spPr>
          <a:xfrm>
            <a:off x="7565791" y="1743539"/>
            <a:ext cx="1962387" cy="1432994"/>
          </a:xfrm>
          <a:prstGeom prst="rect">
            <a:avLst/>
          </a:prstGeom>
        </p:spPr>
      </p:pic>
      <p:pic>
        <p:nvPicPr>
          <p:cNvPr id="24" name="Picture 17" descr="A picture containing drawing&#10;&#10;Description generated with very high confidence">
            <a:extLst>
              <a:ext uri="{FF2B5EF4-FFF2-40B4-BE49-F238E27FC236}">
                <a16:creationId xmlns:a16="http://schemas.microsoft.com/office/drawing/2014/main" id="{D499552C-E258-5E4A-8DC8-3A99B53A8C77}"/>
              </a:ext>
            </a:extLst>
          </p:cNvPr>
          <p:cNvPicPr>
            <a:picLocks noChangeAspect="1"/>
          </p:cNvPicPr>
          <p:nvPr/>
        </p:nvPicPr>
        <p:blipFill>
          <a:blip r:embed="rId7"/>
          <a:stretch>
            <a:fillRect/>
          </a:stretch>
        </p:blipFill>
        <p:spPr>
          <a:xfrm>
            <a:off x="7330252" y="4466989"/>
            <a:ext cx="2112904" cy="1094318"/>
          </a:xfrm>
          <a:prstGeom prst="rect">
            <a:avLst/>
          </a:prstGeom>
        </p:spPr>
      </p:pic>
      <p:sp>
        <p:nvSpPr>
          <p:cNvPr id="26" name="TextBox 25">
            <a:extLst>
              <a:ext uri="{FF2B5EF4-FFF2-40B4-BE49-F238E27FC236}">
                <a16:creationId xmlns:a16="http://schemas.microsoft.com/office/drawing/2014/main" id="{745BDCB5-9C0C-024F-8603-76CC208D3C0D}"/>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35" name="TextBox 34">
            <a:extLst>
              <a:ext uri="{FF2B5EF4-FFF2-40B4-BE49-F238E27FC236}">
                <a16:creationId xmlns:a16="http://schemas.microsoft.com/office/drawing/2014/main" id="{F6D4DC1C-3666-0B4D-9BF5-88C7831D6EDE}"/>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36" name="TextBox 35">
            <a:extLst>
              <a:ext uri="{FF2B5EF4-FFF2-40B4-BE49-F238E27FC236}">
                <a16:creationId xmlns:a16="http://schemas.microsoft.com/office/drawing/2014/main" id="{38436573-C8D6-8342-A345-9415CE3F91C2}"/>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37" name="TextBox 36">
            <a:extLst>
              <a:ext uri="{FF2B5EF4-FFF2-40B4-BE49-F238E27FC236}">
                <a16:creationId xmlns:a16="http://schemas.microsoft.com/office/drawing/2014/main" id="{FEF99E04-5C4D-0049-80AD-DB8F1147B7E2}"/>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spTree>
    <p:extLst>
      <p:ext uri="{BB962C8B-B14F-4D97-AF65-F5344CB8AC3E}">
        <p14:creationId xmlns:p14="http://schemas.microsoft.com/office/powerpoint/2010/main" val="1696441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Basic precautions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
        <p:nvSpPr>
          <p:cNvPr id="25" name="TextBox 24">
            <a:extLst>
              <a:ext uri="{FF2B5EF4-FFF2-40B4-BE49-F238E27FC236}">
                <a16:creationId xmlns:a16="http://schemas.microsoft.com/office/drawing/2014/main" id="{D8147869-47F2-5C49-B244-713AA9BA70CC}"/>
              </a:ext>
            </a:extLst>
          </p:cNvPr>
          <p:cNvSpPr txBox="1"/>
          <p:nvPr/>
        </p:nvSpPr>
        <p:spPr>
          <a:xfrm>
            <a:off x="1647953" y="2799439"/>
            <a:ext cx="3815644"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1. Badging​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2. Error Handling​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3. Loading​</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4. Navigation​</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5. Testing</a:t>
            </a:r>
          </a:p>
        </p:txBody>
      </p:sp>
      <p:pic>
        <p:nvPicPr>
          <p:cNvPr id="27" name="Picture 9" descr="A screenshot of a cell phone&#10;&#10;Description generated with very high confidence">
            <a:extLst>
              <a:ext uri="{FF2B5EF4-FFF2-40B4-BE49-F238E27FC236}">
                <a16:creationId xmlns:a16="http://schemas.microsoft.com/office/drawing/2014/main" id="{E68870B4-0D91-2F49-A5B1-C4658EDB6407}"/>
              </a:ext>
            </a:extLst>
          </p:cNvPr>
          <p:cNvPicPr>
            <a:picLocks noGrp="1" noChangeAspect="1"/>
          </p:cNvPicPr>
          <p:nvPr>
            <p:ph idx="1"/>
          </p:nvPr>
        </p:nvPicPr>
        <p:blipFill>
          <a:blip r:embed="rId4"/>
          <a:stretch>
            <a:fillRect/>
          </a:stretch>
        </p:blipFill>
        <p:spPr>
          <a:xfrm>
            <a:off x="5463597" y="2304771"/>
            <a:ext cx="4470978" cy="2740528"/>
          </a:xfrm>
        </p:spPr>
      </p:pic>
    </p:spTree>
    <p:extLst>
      <p:ext uri="{BB962C8B-B14F-4D97-AF65-F5344CB8AC3E}">
        <p14:creationId xmlns:p14="http://schemas.microsoft.com/office/powerpoint/2010/main" val="205544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pic>
        <p:nvPicPr>
          <p:cNvPr id="13" name="Picture 7" descr="A picture containing computer&#10;&#10;Description generated with very high confidence">
            <a:extLst>
              <a:ext uri="{FF2B5EF4-FFF2-40B4-BE49-F238E27FC236}">
                <a16:creationId xmlns:a16="http://schemas.microsoft.com/office/drawing/2014/main" id="{D459BB64-F613-4D43-B1D1-0653E8AB3514}"/>
              </a:ext>
            </a:extLst>
          </p:cNvPr>
          <p:cNvPicPr>
            <a:picLocks noGrp="1" noChangeAspect="1"/>
          </p:cNvPicPr>
          <p:nvPr>
            <p:ph idx="1"/>
          </p:nvPr>
        </p:nvPicPr>
        <p:blipFill>
          <a:blip r:embed="rId4"/>
          <a:stretch>
            <a:fillRect/>
          </a:stretch>
        </p:blipFill>
        <p:spPr>
          <a:xfrm>
            <a:off x="2209800" y="1438275"/>
            <a:ext cx="6953250" cy="3981450"/>
          </a:xfrm>
        </p:spPr>
      </p:pic>
    </p:spTree>
    <p:extLst>
      <p:ext uri="{BB962C8B-B14F-4D97-AF65-F5344CB8AC3E}">
        <p14:creationId xmlns:p14="http://schemas.microsoft.com/office/powerpoint/2010/main" val="164021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JD Driver</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pic>
        <p:nvPicPr>
          <p:cNvPr id="12" name="Picture 8" descr="A close up of a sign&#10;&#10;Description generated with very high confidence">
            <a:extLst>
              <a:ext uri="{FF2B5EF4-FFF2-40B4-BE49-F238E27FC236}">
                <a16:creationId xmlns:a16="http://schemas.microsoft.com/office/drawing/2014/main" id="{8BEB4404-3695-1149-B5AA-13DCFE989858}"/>
              </a:ext>
            </a:extLst>
          </p:cNvPr>
          <p:cNvPicPr>
            <a:picLocks noGrp="1" noChangeAspect="1"/>
          </p:cNvPicPr>
          <p:nvPr>
            <p:ph idx="1"/>
          </p:nvPr>
        </p:nvPicPr>
        <p:blipFill>
          <a:blip r:embed="rId4"/>
          <a:stretch>
            <a:fillRect/>
          </a:stretch>
        </p:blipFill>
        <p:spPr>
          <a:xfrm>
            <a:off x="835436" y="2419028"/>
            <a:ext cx="1292461" cy="1283054"/>
          </a:xfrm>
        </p:spPr>
      </p:pic>
      <p:cxnSp>
        <p:nvCxnSpPr>
          <p:cNvPr id="14" name="Straight Arrow Connector 13">
            <a:extLst>
              <a:ext uri="{FF2B5EF4-FFF2-40B4-BE49-F238E27FC236}">
                <a16:creationId xmlns:a16="http://schemas.microsoft.com/office/drawing/2014/main" id="{51280705-D6D8-8141-96C3-D87D881F66E5}"/>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Graphic 8">
            <a:extLst>
              <a:ext uri="{FF2B5EF4-FFF2-40B4-BE49-F238E27FC236}">
                <a16:creationId xmlns:a16="http://schemas.microsoft.com/office/drawing/2014/main" id="{E2DC3D28-BFD6-1A47-AE25-764A4C4DE77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4548" y="4418625"/>
            <a:ext cx="1764830" cy="1510898"/>
          </a:xfrm>
          <a:prstGeom prst="rect">
            <a:avLst/>
          </a:prstGeom>
        </p:spPr>
      </p:pic>
      <p:pic>
        <p:nvPicPr>
          <p:cNvPr id="16" name="Picture 10" descr="A close up of a logo&#10;&#10;Description generated with very high confidence">
            <a:extLst>
              <a:ext uri="{FF2B5EF4-FFF2-40B4-BE49-F238E27FC236}">
                <a16:creationId xmlns:a16="http://schemas.microsoft.com/office/drawing/2014/main" id="{7103DE5D-46E1-B343-AB4B-D78A44EC134F}"/>
              </a:ext>
            </a:extLst>
          </p:cNvPr>
          <p:cNvPicPr>
            <a:picLocks noChangeAspect="1"/>
          </p:cNvPicPr>
          <p:nvPr/>
        </p:nvPicPr>
        <p:blipFill>
          <a:blip r:embed="rId7"/>
          <a:stretch>
            <a:fillRect/>
          </a:stretch>
        </p:blipFill>
        <p:spPr>
          <a:xfrm>
            <a:off x="3577166" y="4390907"/>
            <a:ext cx="1538112" cy="1538112"/>
          </a:xfrm>
          <a:prstGeom prst="rect">
            <a:avLst/>
          </a:prstGeom>
        </p:spPr>
      </p:pic>
      <p:cxnSp>
        <p:nvCxnSpPr>
          <p:cNvPr id="17" name="Straight Arrow Connector 16">
            <a:extLst>
              <a:ext uri="{FF2B5EF4-FFF2-40B4-BE49-F238E27FC236}">
                <a16:creationId xmlns:a16="http://schemas.microsoft.com/office/drawing/2014/main" id="{C4C8E4CB-F195-DE4B-9C12-38A5BD7C5BB7}"/>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A4F715-79F6-1841-A48E-382E25043C2F}"/>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0796F3-EC07-FE47-A65B-4A40BF31A9CA}"/>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5" descr="A close up of a map&#10;&#10;Description generated with very high confidence">
            <a:extLst>
              <a:ext uri="{FF2B5EF4-FFF2-40B4-BE49-F238E27FC236}">
                <a16:creationId xmlns:a16="http://schemas.microsoft.com/office/drawing/2014/main" id="{E5A3525F-0425-7B4B-9760-7366E62306B7}"/>
              </a:ext>
            </a:extLst>
          </p:cNvPr>
          <p:cNvPicPr>
            <a:picLocks noChangeAspect="1"/>
          </p:cNvPicPr>
          <p:nvPr/>
        </p:nvPicPr>
        <p:blipFill>
          <a:blip r:embed="rId8"/>
          <a:stretch>
            <a:fillRect/>
          </a:stretch>
        </p:blipFill>
        <p:spPr>
          <a:xfrm>
            <a:off x="7254993" y="2422701"/>
            <a:ext cx="3778014" cy="2276003"/>
          </a:xfrm>
          <a:prstGeom prst="rect">
            <a:avLst/>
          </a:prstGeom>
        </p:spPr>
      </p:pic>
      <p:sp>
        <p:nvSpPr>
          <p:cNvPr id="21" name="TextBox 20">
            <a:extLst>
              <a:ext uri="{FF2B5EF4-FFF2-40B4-BE49-F238E27FC236}">
                <a16:creationId xmlns:a16="http://schemas.microsoft.com/office/drawing/2014/main" id="{ECDDD121-8699-6B44-801E-4634B15F0E80}"/>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Helvetica Neue" panose="02000503000000020004" pitchFamily="2" charset="0"/>
                <a:ea typeface="Helvetica Neue" panose="02000503000000020004" pitchFamily="2" charset="0"/>
                <a:cs typeface="Helvetica Neue" panose="02000503000000020004" pitchFamily="2" charset="0"/>
              </a:rPr>
              <a:t>iPhone</a:t>
            </a:r>
          </a:p>
        </p:txBody>
      </p:sp>
      <p:sp>
        <p:nvSpPr>
          <p:cNvPr id="23" name="TextBox 22">
            <a:extLst>
              <a:ext uri="{FF2B5EF4-FFF2-40B4-BE49-F238E27FC236}">
                <a16:creationId xmlns:a16="http://schemas.microsoft.com/office/drawing/2014/main" id="{2EC50773-18A3-7149-A516-9A72BD3803F0}"/>
              </a:ext>
            </a:extLst>
          </p:cNvPr>
          <p:cNvSpPr txBox="1"/>
          <p:nvPr/>
        </p:nvSpPr>
        <p:spPr>
          <a:xfrm>
            <a:off x="7553793"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Carplay</a:t>
            </a:r>
          </a:p>
        </p:txBody>
      </p:sp>
    </p:spTree>
    <p:extLst>
      <p:ext uri="{BB962C8B-B14F-4D97-AF65-F5344CB8AC3E}">
        <p14:creationId xmlns:p14="http://schemas.microsoft.com/office/powerpoint/2010/main" val="221194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Layers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cxnSp>
        <p:nvCxnSpPr>
          <p:cNvPr id="25" name="Straight Arrow Connector 24">
            <a:extLst>
              <a:ext uri="{FF2B5EF4-FFF2-40B4-BE49-F238E27FC236}">
                <a16:creationId xmlns:a16="http://schemas.microsoft.com/office/drawing/2014/main" id="{B3CDF561-665E-8E4A-81FC-7A703678DAA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312120-822B-1641-BC54-E9016BFD61F8}"/>
              </a:ext>
            </a:extLst>
          </p:cNvPr>
          <p:cNvSpPr txBox="1"/>
          <p:nvPr/>
        </p:nvSpPr>
        <p:spPr>
          <a:xfrm>
            <a:off x="1226608" y="249660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Front End</a:t>
            </a:r>
          </a:p>
        </p:txBody>
      </p:sp>
      <p:sp>
        <p:nvSpPr>
          <p:cNvPr id="27" name="Rectangle: Rounded Corners 8">
            <a:extLst>
              <a:ext uri="{FF2B5EF4-FFF2-40B4-BE49-F238E27FC236}">
                <a16:creationId xmlns:a16="http://schemas.microsoft.com/office/drawing/2014/main" id="{DA0CEC2B-A46E-B44F-9475-4D87023A72FF}"/>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Storyboard</a:t>
            </a:r>
          </a:p>
        </p:txBody>
      </p:sp>
      <p:sp>
        <p:nvSpPr>
          <p:cNvPr id="28" name="Rectangle: Rounded Corners 9">
            <a:extLst>
              <a:ext uri="{FF2B5EF4-FFF2-40B4-BE49-F238E27FC236}">
                <a16:creationId xmlns:a16="http://schemas.microsoft.com/office/drawing/2014/main" id="{6B32E671-0B8D-644E-9CCB-138B2A817A26}"/>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LaunchStoryboard</a:t>
            </a:r>
          </a:p>
        </p:txBody>
      </p:sp>
      <p:sp>
        <p:nvSpPr>
          <p:cNvPr id="29" name="Rectangle: Rounded Corners 10">
            <a:extLst>
              <a:ext uri="{FF2B5EF4-FFF2-40B4-BE49-F238E27FC236}">
                <a16:creationId xmlns:a16="http://schemas.microsoft.com/office/drawing/2014/main" id="{19ADC2FC-F378-084F-AA59-7F12CCDF1134}"/>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Xib</a:t>
            </a:r>
          </a:p>
        </p:txBody>
      </p:sp>
      <p:cxnSp>
        <p:nvCxnSpPr>
          <p:cNvPr id="30" name="Straight Arrow Connector 29">
            <a:extLst>
              <a:ext uri="{FF2B5EF4-FFF2-40B4-BE49-F238E27FC236}">
                <a16:creationId xmlns:a16="http://schemas.microsoft.com/office/drawing/2014/main" id="{C1AAB76B-662C-2B41-AB00-62E769EF8A8B}"/>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4647C0E-D1F4-0746-A6F8-D782A23F02C1}"/>
              </a:ext>
            </a:extLst>
          </p:cNvPr>
          <p:cNvSpPr txBox="1"/>
          <p:nvPr/>
        </p:nvSpPr>
        <p:spPr>
          <a:xfrm>
            <a:off x="1188978" y="399238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Controllers</a:t>
            </a:r>
          </a:p>
        </p:txBody>
      </p:sp>
      <p:sp>
        <p:nvSpPr>
          <p:cNvPr id="32" name="Rectangle: Rounded Corners 13">
            <a:extLst>
              <a:ext uri="{FF2B5EF4-FFF2-40B4-BE49-F238E27FC236}">
                <a16:creationId xmlns:a16="http://schemas.microsoft.com/office/drawing/2014/main" id="{0B137D7F-D333-B340-857F-49485CBA6E86}"/>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JohnDeere</a:t>
            </a:r>
            <a:r>
              <a:rPr lang="en-US" sz="1600" dirty="0">
                <a:latin typeface="Helvetica Neue" panose="02000503000000020004" pitchFamily="2" charset="0"/>
                <a:ea typeface="Helvetica Neue" panose="02000503000000020004" pitchFamily="2" charset="0"/>
                <a:cs typeface="Helvetica Neue" panose="02000503000000020004" pitchFamily="2" charset="0"/>
              </a:rPr>
              <a:t> Controller</a:t>
            </a:r>
          </a:p>
        </p:txBody>
      </p:sp>
      <p:sp>
        <p:nvSpPr>
          <p:cNvPr id="33" name="Rectangle: Rounded Corners 14">
            <a:extLst>
              <a:ext uri="{FF2B5EF4-FFF2-40B4-BE49-F238E27FC236}">
                <a16:creationId xmlns:a16="http://schemas.microsoft.com/office/drawing/2014/main" id="{77514B7B-D54D-5E4F-8CE3-95BD2BA6031B}"/>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Scene Delegate</a:t>
            </a:r>
          </a:p>
        </p:txBody>
      </p:sp>
      <p:sp>
        <p:nvSpPr>
          <p:cNvPr id="34" name="Rectangle: Rounded Corners 15">
            <a:extLst>
              <a:ext uri="{FF2B5EF4-FFF2-40B4-BE49-F238E27FC236}">
                <a16:creationId xmlns:a16="http://schemas.microsoft.com/office/drawing/2014/main" id="{B96BA1E6-EDA9-E448-9DD9-39973B1D7345}"/>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CarPlay Controller</a:t>
            </a:r>
          </a:p>
        </p:txBody>
      </p:sp>
      <p:sp>
        <p:nvSpPr>
          <p:cNvPr id="35" name="Rectangle: Rounded Corners 16">
            <a:extLst>
              <a:ext uri="{FF2B5EF4-FFF2-40B4-BE49-F238E27FC236}">
                <a16:creationId xmlns:a16="http://schemas.microsoft.com/office/drawing/2014/main" id="{BC1F3CFD-69FD-C942-805C-C8A6A05F0649}"/>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AppDelegate</a:t>
            </a:r>
          </a:p>
        </p:txBody>
      </p:sp>
      <p:sp>
        <p:nvSpPr>
          <p:cNvPr id="36" name="Rectangle: Rounded Corners 17">
            <a:extLst>
              <a:ext uri="{FF2B5EF4-FFF2-40B4-BE49-F238E27FC236}">
                <a16:creationId xmlns:a16="http://schemas.microsoft.com/office/drawing/2014/main" id="{68F8F168-005E-734A-B837-051DAE0AD10E}"/>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Realm</a:t>
            </a:r>
            <a:endParaRPr lang="en-US" sz="1600" dirty="0" err="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Rounded Corners 18">
            <a:extLst>
              <a:ext uri="{FF2B5EF4-FFF2-40B4-BE49-F238E27FC236}">
                <a16:creationId xmlns:a16="http://schemas.microsoft.com/office/drawing/2014/main" id="{FE0ED639-5FB2-4F45-BFDE-12277049C590}"/>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CocoaPods</a:t>
            </a:r>
          </a:p>
        </p:txBody>
      </p:sp>
      <p:sp>
        <p:nvSpPr>
          <p:cNvPr id="38" name="TextBox 37">
            <a:extLst>
              <a:ext uri="{FF2B5EF4-FFF2-40B4-BE49-F238E27FC236}">
                <a16:creationId xmlns:a16="http://schemas.microsoft.com/office/drawing/2014/main" id="{95586098-6C38-D047-B6EC-42DFC8706BE4}"/>
              </a:ext>
            </a:extLst>
          </p:cNvPr>
          <p:cNvSpPr txBox="1"/>
          <p:nvPr/>
        </p:nvSpPr>
        <p:spPr>
          <a:xfrm>
            <a:off x="1066682" y="584564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Back End</a:t>
            </a:r>
          </a:p>
        </p:txBody>
      </p:sp>
      <p:cxnSp>
        <p:nvCxnSpPr>
          <p:cNvPr id="39" name="Straight Arrow Connector 38">
            <a:extLst>
              <a:ext uri="{FF2B5EF4-FFF2-40B4-BE49-F238E27FC236}">
                <a16:creationId xmlns:a16="http://schemas.microsoft.com/office/drawing/2014/main" id="{24EAB88F-6F55-F64B-87C9-225DBF5E01DA}"/>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303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837"/>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Architecture: Siri Intent</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pic>
        <p:nvPicPr>
          <p:cNvPr id="22"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cxnSp>
        <p:nvCxnSpPr>
          <p:cNvPr id="24" name="Straight Arrow Connector 23">
            <a:extLst>
              <a:ext uri="{FF2B5EF4-FFF2-40B4-BE49-F238E27FC236}">
                <a16:creationId xmlns:a16="http://schemas.microsoft.com/office/drawing/2014/main" id="{CF34A588-04B2-0245-9860-8F6002C576BE}"/>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5F81949-C56D-5E46-80ED-42677CAEC84B}"/>
              </a:ext>
            </a:extLst>
          </p:cNvPr>
          <p:cNvSpPr txBox="1"/>
          <p:nvPr/>
        </p:nvSpPr>
        <p:spPr>
          <a:xfrm>
            <a:off x="1226608" y="2496608"/>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Front End</a:t>
            </a:r>
          </a:p>
        </p:txBody>
      </p:sp>
      <p:sp>
        <p:nvSpPr>
          <p:cNvPr id="41" name="Rectangle: Rounded Corners 13">
            <a:extLst>
              <a:ext uri="{FF2B5EF4-FFF2-40B4-BE49-F238E27FC236}">
                <a16:creationId xmlns:a16="http://schemas.microsoft.com/office/drawing/2014/main" id="{C1CD5528-2146-A64D-A632-91BDA29C1098}"/>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Helvetica Neue" panose="02000503000000020004" pitchFamily="2" charset="0"/>
                <a:ea typeface="Helvetica Neue" panose="02000503000000020004" pitchFamily="2" charset="0"/>
                <a:cs typeface="Helvetica Neue" panose="02000503000000020004" pitchFamily="2" charset="0"/>
              </a:rPr>
              <a:t>IntentsFile</a:t>
            </a:r>
          </a:p>
        </p:txBody>
      </p:sp>
      <p:sp>
        <p:nvSpPr>
          <p:cNvPr id="42" name="Rectangle: Rounded Corners 15">
            <a:extLst>
              <a:ext uri="{FF2B5EF4-FFF2-40B4-BE49-F238E27FC236}">
                <a16:creationId xmlns:a16="http://schemas.microsoft.com/office/drawing/2014/main" id="{4E327B0C-E80A-2E49-A5B1-8611C6158675}"/>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Shortcut Donations</a:t>
            </a:r>
            <a:endParaRPr lang="en-US" sz="1600" dirty="0" err="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Rounded Corners 16">
            <a:extLst>
              <a:ext uri="{FF2B5EF4-FFF2-40B4-BE49-F238E27FC236}">
                <a16:creationId xmlns:a16="http://schemas.microsoft.com/office/drawing/2014/main" id="{9D9A53AD-2675-4449-8EC7-1A7108FE292E}"/>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Shortcuts App</a:t>
            </a:r>
            <a:endParaRPr lang="en-US" sz="1600" dirty="0" err="1">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4" name="Straight Arrow Connector 43">
            <a:extLst>
              <a:ext uri="{FF2B5EF4-FFF2-40B4-BE49-F238E27FC236}">
                <a16:creationId xmlns:a16="http://schemas.microsoft.com/office/drawing/2014/main" id="{CA517679-C4A7-5141-B603-2CEF04FBC2CE}"/>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36B44C81-1CFD-3740-84D3-782B24C46452}"/>
              </a:ext>
            </a:extLst>
          </p:cNvPr>
          <p:cNvSpPr txBox="1"/>
          <p:nvPr/>
        </p:nvSpPr>
        <p:spPr>
          <a:xfrm>
            <a:off x="1188978" y="399238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Controllers</a:t>
            </a:r>
          </a:p>
        </p:txBody>
      </p:sp>
      <p:sp>
        <p:nvSpPr>
          <p:cNvPr id="46" name="Rectangle: Rounded Corners 21">
            <a:extLst>
              <a:ext uri="{FF2B5EF4-FFF2-40B4-BE49-F238E27FC236}">
                <a16:creationId xmlns:a16="http://schemas.microsoft.com/office/drawing/2014/main" id="{43EC2508-46FF-4D42-8C63-93E5E19056CA}"/>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Machine Alert Handler</a:t>
            </a:r>
          </a:p>
        </p:txBody>
      </p:sp>
      <p:sp>
        <p:nvSpPr>
          <p:cNvPr id="47" name="Rectangle: Rounded Corners 22">
            <a:extLst>
              <a:ext uri="{FF2B5EF4-FFF2-40B4-BE49-F238E27FC236}">
                <a16:creationId xmlns:a16="http://schemas.microsoft.com/office/drawing/2014/main" id="{ED596E64-03A4-454E-8425-31A005A127A5}"/>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Fetch Updates Handler</a:t>
            </a:r>
          </a:p>
        </p:txBody>
      </p:sp>
      <p:sp>
        <p:nvSpPr>
          <p:cNvPr id="48" name="Rectangle: Rounded Corners 23">
            <a:extLst>
              <a:ext uri="{FF2B5EF4-FFF2-40B4-BE49-F238E27FC236}">
                <a16:creationId xmlns:a16="http://schemas.microsoft.com/office/drawing/2014/main" id="{F9E78704-A8DF-F043-8D98-766117D23EBD}"/>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Create Note Handler</a:t>
            </a:r>
          </a:p>
        </p:txBody>
      </p:sp>
      <p:sp>
        <p:nvSpPr>
          <p:cNvPr id="49" name="TextBox 48">
            <a:extLst>
              <a:ext uri="{FF2B5EF4-FFF2-40B4-BE49-F238E27FC236}">
                <a16:creationId xmlns:a16="http://schemas.microsoft.com/office/drawing/2014/main" id="{9A89AE38-2FBF-F940-943C-15F1AA9BD3D3}"/>
              </a:ext>
            </a:extLst>
          </p:cNvPr>
          <p:cNvSpPr txBox="1"/>
          <p:nvPr/>
        </p:nvSpPr>
        <p:spPr>
          <a:xfrm>
            <a:off x="1188978" y="584564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Targets</a:t>
            </a:r>
          </a:p>
        </p:txBody>
      </p:sp>
      <p:cxnSp>
        <p:nvCxnSpPr>
          <p:cNvPr id="50" name="Straight Arrow Connector 49">
            <a:extLst>
              <a:ext uri="{FF2B5EF4-FFF2-40B4-BE49-F238E27FC236}">
                <a16:creationId xmlns:a16="http://schemas.microsoft.com/office/drawing/2014/main" id="{09A1F05F-1BF5-9441-905A-B9940084E1A4}"/>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51" name="Rectangle: Rounded Corners 28">
            <a:extLst>
              <a:ext uri="{FF2B5EF4-FFF2-40B4-BE49-F238E27FC236}">
                <a16:creationId xmlns:a16="http://schemas.microsoft.com/office/drawing/2014/main" id="{4B638954-F344-C947-AA35-0EC5968C55ED}"/>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Machine Alert Target</a:t>
            </a:r>
          </a:p>
        </p:txBody>
      </p:sp>
      <p:sp>
        <p:nvSpPr>
          <p:cNvPr id="52" name="Rectangle: Rounded Corners 29">
            <a:extLst>
              <a:ext uri="{FF2B5EF4-FFF2-40B4-BE49-F238E27FC236}">
                <a16:creationId xmlns:a16="http://schemas.microsoft.com/office/drawing/2014/main" id="{F0229990-1ABC-FF48-B19C-9A6425108C63}"/>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Fetch Updates Target</a:t>
            </a:r>
          </a:p>
        </p:txBody>
      </p:sp>
      <p:sp>
        <p:nvSpPr>
          <p:cNvPr id="53" name="Rectangle: Rounded Corners 30">
            <a:extLst>
              <a:ext uri="{FF2B5EF4-FFF2-40B4-BE49-F238E27FC236}">
                <a16:creationId xmlns:a16="http://schemas.microsoft.com/office/drawing/2014/main" id="{734F9BEC-7C78-8C43-A757-1BDB2F6BD460}"/>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Create Note Target</a:t>
            </a:r>
          </a:p>
        </p:txBody>
      </p:sp>
      <p:sp>
        <p:nvSpPr>
          <p:cNvPr id="54" name="Rectangle: Rounded Corners 31">
            <a:extLst>
              <a:ext uri="{FF2B5EF4-FFF2-40B4-BE49-F238E27FC236}">
                <a16:creationId xmlns:a16="http://schemas.microsoft.com/office/drawing/2014/main" id="{4EE57F87-C4C5-1E42-ACD9-223D1BE58D96}"/>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Siri Infrastructure</a:t>
            </a:r>
          </a:p>
        </p:txBody>
      </p:sp>
    </p:spTree>
    <p:extLst>
      <p:ext uri="{BB962C8B-B14F-4D97-AF65-F5344CB8AC3E}">
        <p14:creationId xmlns:p14="http://schemas.microsoft.com/office/powerpoint/2010/main" val="1960161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4" name="Title 1">
            <a:extLst>
              <a:ext uri="{FF2B5EF4-FFF2-40B4-BE49-F238E27FC236}">
                <a16:creationId xmlns:a16="http://schemas.microsoft.com/office/drawing/2014/main" id="{9E8BCC40-B2E9-9F42-9F2D-1BEA483AAE42}"/>
              </a:ext>
            </a:extLst>
          </p:cNvPr>
          <p:cNvSpPr>
            <a:spLocks noGrp="1"/>
          </p:cNvSpPr>
          <p:nvPr>
            <p:ph type="title"/>
          </p:nvPr>
        </p:nvSpPr>
        <p:spPr>
          <a:xfrm>
            <a:off x="1688204" y="2641563"/>
            <a:ext cx="6966397" cy="1325563"/>
          </a:xfrm>
        </p:spPr>
        <p:txBody>
          <a:bodyPr/>
          <a:lstStyle/>
          <a:p>
            <a:pPr algn="ctr"/>
            <a:r>
              <a:rPr lang="en-US" b="1" dirty="0">
                <a:solidFill>
                  <a:srgbClr val="367C2B"/>
                </a:solidFill>
                <a:latin typeface="Helvetica Neue Condensed"/>
                <a:ea typeface="Helvetica Neue Condensed" charset="0"/>
                <a:cs typeface="Helvetica Neue Condensed" charset="0"/>
              </a:rPr>
              <a:t>JD API Integration</a:t>
            </a:r>
            <a:endParaRPr lang="en-US" b="1" dirty="0">
              <a:solidFill>
                <a:srgbClr val="367C2B"/>
              </a:solidFill>
              <a:latin typeface="Helvetica Neue Condensed" charset="0"/>
              <a:ea typeface="Helvetica Neue Condensed" charset="0"/>
              <a:cs typeface="Helvetica Neue Condensed" charset="0"/>
            </a:endParaRPr>
          </a:p>
        </p:txBody>
      </p:sp>
      <p:pic>
        <p:nvPicPr>
          <p:cNvPr id="10" name="Picture 9">
            <a:extLst>
              <a:ext uri="{FF2B5EF4-FFF2-40B4-BE49-F238E27FC236}">
                <a16:creationId xmlns:a16="http://schemas.microsoft.com/office/drawing/2014/main" id="{34CAE353-0AD7-634E-8B61-E58F5E522FD4}"/>
              </a:ext>
            </a:extLst>
          </p:cNvPr>
          <p:cNvPicPr>
            <a:picLocks noChangeAspect="1"/>
          </p:cNvPicPr>
          <p:nvPr/>
        </p:nvPicPr>
        <p:blipFill>
          <a:blip r:embed="rId3"/>
          <a:stretch>
            <a:fillRect/>
          </a:stretch>
        </p:blipFill>
        <p:spPr>
          <a:xfrm>
            <a:off x="7743002" y="2735317"/>
            <a:ext cx="1138054" cy="1138054"/>
          </a:xfrm>
          <a:prstGeom prst="rect">
            <a:avLst/>
          </a:prstGeom>
        </p:spPr>
      </p:pic>
    </p:spTree>
    <p:extLst>
      <p:ext uri="{BB962C8B-B14F-4D97-AF65-F5344CB8AC3E}">
        <p14:creationId xmlns:p14="http://schemas.microsoft.com/office/powerpoint/2010/main" val="22429900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63820764"/>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33991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187722424"/>
              </p:ext>
            </p:extLst>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907601911"/>
              </p:ext>
            </p:extLst>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ext uri="{D42A27DB-BD31-4B8C-83A1-F6EECF244321}">
                <p14:modId xmlns:p14="http://schemas.microsoft.com/office/powerpoint/2010/main" val="2082236845"/>
              </p:ext>
            </p:extLst>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988530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id="{DF6F7C71-34DB-D04E-A915-61154EFEBB8D}"/>
              </a:ext>
            </a:extLst>
          </p:cNvPr>
          <p:cNvGraphicFramePr>
            <a:graphicFrameLocks noGrp="1"/>
          </p:cNvGraphicFramePr>
          <p:nvPr>
            <p:ph idx="1"/>
            <p:extLst>
              <p:ext uri="{D42A27DB-BD31-4B8C-83A1-F6EECF244321}">
                <p14:modId xmlns:p14="http://schemas.microsoft.com/office/powerpoint/2010/main" val="324563182"/>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de-DE" sz="1200" dirty="0" err="1">
                <a:ln>
                  <a:solidFill>
                    <a:schemeClr val="bg1"/>
                  </a:solidFill>
                </a:ln>
              </a:rPr>
              <a:t>Testing</a:t>
            </a:r>
            <a:endParaRPr lang="de-DE" sz="1200" dirty="0">
              <a:ln>
                <a:solidFill>
                  <a:schemeClr val="bg1"/>
                </a:solidFill>
              </a:ln>
            </a:endParaRPr>
          </a:p>
        </p:txBody>
      </p:sp>
    </p:spTree>
    <p:extLst>
      <p:ext uri="{BB962C8B-B14F-4D97-AF65-F5344CB8AC3E}">
        <p14:creationId xmlns:p14="http://schemas.microsoft.com/office/powerpoint/2010/main" val="15931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id="{8544B9E0-E864-3F4B-AF23-2369A9457B23}"/>
              </a:ext>
            </a:extLst>
          </p:cNvPr>
          <p:cNvGraphicFramePr>
            <a:graphicFrameLocks noGrp="1"/>
          </p:cNvGraphicFramePr>
          <p:nvPr>
            <p:ph idx="1"/>
            <p:extLst>
              <p:ext uri="{D42A27DB-BD31-4B8C-83A1-F6EECF244321}">
                <p14:modId xmlns:p14="http://schemas.microsoft.com/office/powerpoint/2010/main" val="154622335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200" y="376232"/>
            <a:ext cx="10515600" cy="836430"/>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9">
            <a:extLst>
              <a:ext uri="{FF2B5EF4-FFF2-40B4-BE49-F238E27FC236}">
                <a16:creationId xmlns:a16="http://schemas.microsoft.com/office/drawing/2014/main" id="{BA025A53-FE2B-3244-ADAB-A331281AAD36}"/>
              </a:ext>
            </a:extLst>
          </p:cNvPr>
          <p:cNvGraphicFramePr>
            <a:graphicFrameLocks noGrp="1"/>
          </p:cNvGraphicFramePr>
          <p:nvPr>
            <p:ph idx="1"/>
            <p:extLst>
              <p:ext uri="{D42A27DB-BD31-4B8C-83A1-F6EECF244321}">
                <p14:modId xmlns:p14="http://schemas.microsoft.com/office/powerpoint/2010/main" val="1395424279"/>
              </p:ext>
            </p:extLst>
          </p:nvPr>
        </p:nvGraphicFramePr>
        <p:xfrm>
          <a:off x="2808510" y="2330800"/>
          <a:ext cx="8545290" cy="2966720"/>
        </p:xfrm>
        <a:graphic>
          <a:graphicData uri="http://schemas.openxmlformats.org/drawingml/2006/table">
            <a:tbl>
              <a:tblPr bandRow="1" bandCol="1">
                <a:tableStyleId>{5C22544A-7EE6-4342-B048-85BDC9FD1C3A}</a:tableStyleId>
              </a:tblPr>
              <a:tblGrid>
                <a:gridCol w="1424215">
                  <a:extLst>
                    <a:ext uri="{9D8B030D-6E8A-4147-A177-3AD203B41FA5}">
                      <a16:colId xmlns:a16="http://schemas.microsoft.com/office/drawing/2014/main" val="145390999"/>
                    </a:ext>
                  </a:extLst>
                </a:gridCol>
                <a:gridCol w="1424215">
                  <a:extLst>
                    <a:ext uri="{9D8B030D-6E8A-4147-A177-3AD203B41FA5}">
                      <a16:colId xmlns:a16="http://schemas.microsoft.com/office/drawing/2014/main" val="701661186"/>
                    </a:ext>
                  </a:extLst>
                </a:gridCol>
                <a:gridCol w="1424215">
                  <a:extLst>
                    <a:ext uri="{9D8B030D-6E8A-4147-A177-3AD203B41FA5}">
                      <a16:colId xmlns:a16="http://schemas.microsoft.com/office/drawing/2014/main" val="97125352"/>
                    </a:ext>
                  </a:extLst>
                </a:gridCol>
                <a:gridCol w="1424215">
                  <a:extLst>
                    <a:ext uri="{9D8B030D-6E8A-4147-A177-3AD203B41FA5}">
                      <a16:colId xmlns:a16="http://schemas.microsoft.com/office/drawing/2014/main" val="3037603012"/>
                    </a:ext>
                  </a:extLst>
                </a:gridCol>
                <a:gridCol w="1424215">
                  <a:extLst>
                    <a:ext uri="{9D8B030D-6E8A-4147-A177-3AD203B41FA5}">
                      <a16:colId xmlns:a16="http://schemas.microsoft.com/office/drawing/2014/main" val="2111614628"/>
                    </a:ext>
                  </a:extLst>
                </a:gridCol>
                <a:gridCol w="1424215">
                  <a:extLst>
                    <a:ext uri="{9D8B030D-6E8A-4147-A177-3AD203B41FA5}">
                      <a16:colId xmlns:a16="http://schemas.microsoft.com/office/drawing/2014/main" val="617355778"/>
                    </a:ext>
                  </a:extLst>
                </a:gridCol>
              </a:tblGrid>
              <a:tr h="370840">
                <a:tc>
                  <a:txBody>
                    <a:bodyPr/>
                    <a:lstStyle/>
                    <a:p>
                      <a:endParaRPr lang="de-DE" dirty="0"/>
                    </a:p>
                  </a:txBody>
                  <a:tcPr/>
                </a:tc>
                <a:tc>
                  <a:txBody>
                    <a:bodyPr/>
                    <a:lstStyle/>
                    <a:p>
                      <a:endParaRPr lang="de-DE" dirty="0"/>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178752030"/>
                  </a:ext>
                </a:extLst>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a:p>
                  </a:txBody>
                  <a:tcPr/>
                </a:tc>
                <a:extLst>
                  <a:ext uri="{0D108BD9-81ED-4DB2-BD59-A6C34878D82A}">
                    <a16:rowId xmlns:a16="http://schemas.microsoft.com/office/drawing/2014/main" val="2712233543"/>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1482137686"/>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433458215"/>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52776897"/>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4195800924"/>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521047900"/>
                  </a:ext>
                </a:extLst>
              </a:tr>
              <a:tr h="370840">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697926136"/>
                  </a:ext>
                </a:extLst>
              </a:tr>
            </a:tbl>
          </a:graphicData>
        </a:graphic>
      </p:graphicFrame>
      <p:sp>
        <p:nvSpPr>
          <p:cNvPr id="22" name="Pentagon 21">
            <a:extLst>
              <a:ext uri="{FF2B5EF4-FFF2-40B4-BE49-F238E27FC236}">
                <a16:creationId xmlns:a16="http://schemas.microsoft.com/office/drawing/2014/main" id="{91C5B18C-8BCA-D74B-8439-B48FC87DCAC1}"/>
              </a:ext>
            </a:extLst>
          </p:cNvPr>
          <p:cNvSpPr/>
          <p:nvPr/>
        </p:nvSpPr>
        <p:spPr>
          <a:xfrm>
            <a:off x="838200" y="233080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Pentagon 22">
            <a:extLst>
              <a:ext uri="{FF2B5EF4-FFF2-40B4-BE49-F238E27FC236}">
                <a16:creationId xmlns:a16="http://schemas.microsoft.com/office/drawing/2014/main" id="{147AE1FA-2109-FD4F-B621-807F7ADDFEEB}"/>
              </a:ext>
            </a:extLst>
          </p:cNvPr>
          <p:cNvSpPr/>
          <p:nvPr/>
        </p:nvSpPr>
        <p:spPr>
          <a:xfrm>
            <a:off x="838200" y="2690209"/>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entagon 23">
            <a:extLst>
              <a:ext uri="{FF2B5EF4-FFF2-40B4-BE49-F238E27FC236}">
                <a16:creationId xmlns:a16="http://schemas.microsoft.com/office/drawing/2014/main" id="{B1B05F66-63B2-CE43-ABA7-D7799E49636C}"/>
              </a:ext>
            </a:extLst>
          </p:cNvPr>
          <p:cNvSpPr/>
          <p:nvPr/>
        </p:nvSpPr>
        <p:spPr>
          <a:xfrm>
            <a:off x="838200" y="3049618"/>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entagon 24">
            <a:extLst>
              <a:ext uri="{FF2B5EF4-FFF2-40B4-BE49-F238E27FC236}">
                <a16:creationId xmlns:a16="http://schemas.microsoft.com/office/drawing/2014/main" id="{7FF13970-46F8-9446-A391-3024EC20C7C2}"/>
              </a:ext>
            </a:extLst>
          </p:cNvPr>
          <p:cNvSpPr/>
          <p:nvPr/>
        </p:nvSpPr>
        <p:spPr>
          <a:xfrm>
            <a:off x="838200" y="3430011"/>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entagon 25">
            <a:extLst>
              <a:ext uri="{FF2B5EF4-FFF2-40B4-BE49-F238E27FC236}">
                <a16:creationId xmlns:a16="http://schemas.microsoft.com/office/drawing/2014/main" id="{EF3BD237-F1CC-A54C-AB89-2641E7C8B8BF}"/>
              </a:ext>
            </a:extLst>
          </p:cNvPr>
          <p:cNvSpPr/>
          <p:nvPr/>
        </p:nvSpPr>
        <p:spPr>
          <a:xfrm>
            <a:off x="838200" y="378942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entagon 26">
            <a:extLst>
              <a:ext uri="{FF2B5EF4-FFF2-40B4-BE49-F238E27FC236}">
                <a16:creationId xmlns:a16="http://schemas.microsoft.com/office/drawing/2014/main" id="{0FEB376C-E42C-E248-985A-E99DAEE8087A}"/>
              </a:ext>
            </a:extLst>
          </p:cNvPr>
          <p:cNvSpPr/>
          <p:nvPr/>
        </p:nvSpPr>
        <p:spPr>
          <a:xfrm>
            <a:off x="838200" y="4148829"/>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entagon 27">
            <a:extLst>
              <a:ext uri="{FF2B5EF4-FFF2-40B4-BE49-F238E27FC236}">
                <a16:creationId xmlns:a16="http://schemas.microsoft.com/office/drawing/2014/main" id="{F359F336-52D1-354E-96C3-E2371459A463}"/>
              </a:ext>
            </a:extLst>
          </p:cNvPr>
          <p:cNvSpPr/>
          <p:nvPr/>
        </p:nvSpPr>
        <p:spPr>
          <a:xfrm>
            <a:off x="838200" y="4517337"/>
            <a:ext cx="175260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entagon 28">
            <a:extLst>
              <a:ext uri="{FF2B5EF4-FFF2-40B4-BE49-F238E27FC236}">
                <a16:creationId xmlns:a16="http://schemas.microsoft.com/office/drawing/2014/main" id="{6A34AFAD-0762-B046-8F93-EA663FF9768C}"/>
              </a:ext>
            </a:extLst>
          </p:cNvPr>
          <p:cNvSpPr/>
          <p:nvPr/>
        </p:nvSpPr>
        <p:spPr>
          <a:xfrm>
            <a:off x="838200" y="4897730"/>
            <a:ext cx="1752600" cy="3594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10" y="1761067"/>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Down Arrow Callout 32">
            <a:extLst>
              <a:ext uri="{FF2B5EF4-FFF2-40B4-BE49-F238E27FC236}">
                <a16:creationId xmlns:a16="http://schemas.microsoft.com/office/drawing/2014/main" id="{C577536B-9496-D646-8863-9C907D2D46D9}"/>
              </a:ext>
            </a:extLst>
          </p:cNvPr>
          <p:cNvSpPr/>
          <p:nvPr/>
        </p:nvSpPr>
        <p:spPr>
          <a:xfrm>
            <a:off x="4272015"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Down Arrow Callout 33">
            <a:extLst>
              <a:ext uri="{FF2B5EF4-FFF2-40B4-BE49-F238E27FC236}">
                <a16:creationId xmlns:a16="http://schemas.microsoft.com/office/drawing/2014/main" id="{7EF1847F-F75A-F441-8A56-B1CBE0CC47D5}"/>
              </a:ext>
            </a:extLst>
          </p:cNvPr>
          <p:cNvSpPr/>
          <p:nvPr/>
        </p:nvSpPr>
        <p:spPr>
          <a:xfrm>
            <a:off x="5688372"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Down Arrow Callout 34">
            <a:extLst>
              <a:ext uri="{FF2B5EF4-FFF2-40B4-BE49-F238E27FC236}">
                <a16:creationId xmlns:a16="http://schemas.microsoft.com/office/drawing/2014/main" id="{97C8E327-60AF-6B4A-828C-CE1BF1BD0E60}"/>
              </a:ext>
            </a:extLst>
          </p:cNvPr>
          <p:cNvSpPr/>
          <p:nvPr/>
        </p:nvSpPr>
        <p:spPr>
          <a:xfrm>
            <a:off x="7104729" y="1759088"/>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Down Arrow Callout 35">
            <a:extLst>
              <a:ext uri="{FF2B5EF4-FFF2-40B4-BE49-F238E27FC236}">
                <a16:creationId xmlns:a16="http://schemas.microsoft.com/office/drawing/2014/main" id="{2F8BADB0-0502-704B-B26C-9905E91951F7}"/>
              </a:ext>
            </a:extLst>
          </p:cNvPr>
          <p:cNvSpPr/>
          <p:nvPr/>
        </p:nvSpPr>
        <p:spPr>
          <a:xfrm>
            <a:off x="8521086" y="1761067"/>
            <a:ext cx="136920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Down Arrow Callout 36">
            <a:extLst>
              <a:ext uri="{FF2B5EF4-FFF2-40B4-BE49-F238E27FC236}">
                <a16:creationId xmlns:a16="http://schemas.microsoft.com/office/drawing/2014/main" id="{2FC1A6DE-73F5-304C-A8E7-A2977A6C7468}"/>
              </a:ext>
            </a:extLst>
          </p:cNvPr>
          <p:cNvSpPr/>
          <p:nvPr/>
        </p:nvSpPr>
        <p:spPr>
          <a:xfrm>
            <a:off x="9937443" y="1759088"/>
            <a:ext cx="141635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0154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6595535" cy="833004"/>
          </a:xfrm>
        </p:spPr>
        <p:txBody>
          <a:bodyPr>
            <a:normAutofit fontScale="90000"/>
          </a:bodyPr>
          <a:lstStyle/>
          <a:p>
            <a:pPr algn="ct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616944794"/>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1029</Words>
  <Application>Microsoft Office PowerPoint</Application>
  <PresentationFormat>Breitbild</PresentationFormat>
  <Paragraphs>316</Paragraphs>
  <Slides>30</Slides>
  <Notes>29</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30</vt:i4>
      </vt:variant>
    </vt:vector>
  </HeadingPairs>
  <TitlesOfParts>
    <vt:vector size="38" baseType="lpstr">
      <vt:lpstr>Arial</vt:lpstr>
      <vt:lpstr>Calibri</vt:lpstr>
      <vt:lpstr>Calibri Light</vt:lpstr>
      <vt:lpstr>Helvetica Neue</vt:lpstr>
      <vt:lpstr>Helvetica Neue Condensed</vt:lpstr>
      <vt:lpstr>Helvetica Neue Light</vt:lpstr>
      <vt:lpstr>Helvetica Neue Medium</vt:lpstr>
      <vt:lpstr>Office Theme</vt:lpstr>
      <vt:lpstr>PowerPoint-Präsentation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Architecture</vt:lpstr>
      <vt:lpstr>Architecture: Introduction</vt:lpstr>
      <vt:lpstr>Architecture: Introduction</vt:lpstr>
      <vt:lpstr>Architecture: Application types</vt:lpstr>
      <vt:lpstr>Architecture: Basic precautions</vt:lpstr>
      <vt:lpstr>Architecture</vt:lpstr>
      <vt:lpstr>Architecture: JD Driver</vt:lpstr>
      <vt:lpstr>Architecture: Layers</vt:lpstr>
      <vt:lpstr>Architecture: Siri Intent</vt:lpstr>
      <vt:lpstr>JD API Integration</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Asankozhoev, Talant</cp:lastModifiedBy>
  <cp:revision>338</cp:revision>
  <dcterms:created xsi:type="dcterms:W3CDTF">2019-10-21T07:54:10Z</dcterms:created>
  <dcterms:modified xsi:type="dcterms:W3CDTF">2019-12-16T14:07:36Z</dcterms:modified>
</cp:coreProperties>
</file>